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7" r:id="rId3"/>
    <p:sldId id="266" r:id="rId4"/>
    <p:sldId id="265" r:id="rId5"/>
    <p:sldId id="264" r:id="rId6"/>
    <p:sldId id="263" r:id="rId7"/>
    <p:sldId id="262" r:id="rId8"/>
    <p:sldId id="261" r:id="rId9"/>
    <p:sldId id="260" r:id="rId1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ECDB2D-FDA5-4975-AF07-09ABDC3C4A47}" v="47" dt="2026-02-19T12:32:56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94"/>
  </p:normalViewPr>
  <p:slideViewPr>
    <p:cSldViewPr snapToGrid="0">
      <p:cViewPr>
        <p:scale>
          <a:sx n="90" d="100"/>
          <a:sy n="90" d="100"/>
        </p:scale>
        <p:origin x="898" y="-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e restauracio" userId="ad46375079845944" providerId="LiveId" clId="{F5B448A5-FE5F-469B-A534-E6EDFCDD264A}"/>
    <pc:docChg chg="undo custSel addSld delSld modSld sldOrd">
      <pc:chgData name="core restauracio" userId="ad46375079845944" providerId="LiveId" clId="{F5B448A5-FE5F-469B-A534-E6EDFCDD264A}" dt="2026-02-19T12:33:01.157" v="1534" actId="1076"/>
      <pc:docMkLst>
        <pc:docMk/>
      </pc:docMkLst>
      <pc:sldChg chg="addSp delSp modSp add mod ord">
        <pc:chgData name="core restauracio" userId="ad46375079845944" providerId="LiveId" clId="{F5B448A5-FE5F-469B-A534-E6EDFCDD264A}" dt="2026-02-19T12:28:13.232" v="1356" actId="1076"/>
        <pc:sldMkLst>
          <pc:docMk/>
          <pc:sldMk cId="2829084330" sldId="259"/>
        </pc:sldMkLst>
        <pc:spChg chg="mod">
          <ac:chgData name="core restauracio" userId="ad46375079845944" providerId="LiveId" clId="{F5B448A5-FE5F-469B-A534-E6EDFCDD264A}" dt="2026-02-16T13:07:27.996" v="596" actId="1076"/>
          <ac:spMkLst>
            <pc:docMk/>
            <pc:sldMk cId="2829084330" sldId="259"/>
            <ac:spMk id="2" creationId="{820E462D-FAAC-A584-28AF-B84E0C89E827}"/>
          </ac:spMkLst>
        </pc:spChg>
        <pc:spChg chg="add mod">
          <ac:chgData name="core restauracio" userId="ad46375079845944" providerId="LiveId" clId="{F5B448A5-FE5F-469B-A534-E6EDFCDD264A}" dt="2026-02-19T12:27:57.686" v="1354" actId="20577"/>
          <ac:spMkLst>
            <pc:docMk/>
            <pc:sldMk cId="2829084330" sldId="259"/>
            <ac:spMk id="3" creationId="{384B35C6-A95E-B19D-D96A-721D72485E66}"/>
          </ac:spMkLst>
        </pc:spChg>
        <pc:spChg chg="add del mod">
          <ac:chgData name="core restauracio" userId="ad46375079845944" providerId="LiveId" clId="{F5B448A5-FE5F-469B-A534-E6EDFCDD264A}" dt="2026-02-19T12:16:24.102" v="1176" actId="478"/>
          <ac:spMkLst>
            <pc:docMk/>
            <pc:sldMk cId="2829084330" sldId="259"/>
            <ac:spMk id="4" creationId="{E7F20B41-6C72-3597-3FD6-DC26DF2BB48C}"/>
          </ac:spMkLst>
        </pc:spChg>
        <pc:spChg chg="add del mod">
          <ac:chgData name="core restauracio" userId="ad46375079845944" providerId="LiveId" clId="{F5B448A5-FE5F-469B-A534-E6EDFCDD264A}" dt="2026-02-19T12:16:52.041" v="1179" actId="478"/>
          <ac:spMkLst>
            <pc:docMk/>
            <pc:sldMk cId="2829084330" sldId="259"/>
            <ac:spMk id="5" creationId="{49734726-F864-34F6-25AA-D9FEF1421E72}"/>
          </ac:spMkLst>
        </pc:spChg>
        <pc:spChg chg="add mod">
          <ac:chgData name="core restauracio" userId="ad46375079845944" providerId="LiveId" clId="{F5B448A5-FE5F-469B-A534-E6EDFCDD264A}" dt="2026-02-16T13:06:19.576" v="539" actId="20577"/>
          <ac:spMkLst>
            <pc:docMk/>
            <pc:sldMk cId="2829084330" sldId="259"/>
            <ac:spMk id="6" creationId="{C1AA1F02-DEED-2F41-9B30-C4EE848F8F7B}"/>
          </ac:spMkLst>
        </pc:spChg>
        <pc:spChg chg="add mod">
          <ac:chgData name="core restauracio" userId="ad46375079845944" providerId="LiveId" clId="{F5B448A5-FE5F-469B-A534-E6EDFCDD264A}" dt="2026-02-16T13:07:39.341" v="600" actId="1076"/>
          <ac:spMkLst>
            <pc:docMk/>
            <pc:sldMk cId="2829084330" sldId="259"/>
            <ac:spMk id="17" creationId="{2CF9F842-DC1F-9A66-F656-6CBE28F43E6A}"/>
          </ac:spMkLst>
        </pc:spChg>
        <pc:spChg chg="mod">
          <ac:chgData name="core restauracio" userId="ad46375079845944" providerId="LiveId" clId="{F5B448A5-FE5F-469B-A534-E6EDFCDD264A}" dt="2026-02-16T09:55:33.179" v="93" actId="20577"/>
          <ac:spMkLst>
            <pc:docMk/>
            <pc:sldMk cId="2829084330" sldId="259"/>
            <ac:spMk id="20" creationId="{0A8FAE8D-BB1A-D0BF-A808-2FF107821BB5}"/>
          </ac:spMkLst>
        </pc:spChg>
        <pc:spChg chg="mod">
          <ac:chgData name="core restauracio" userId="ad46375079845944" providerId="LiveId" clId="{F5B448A5-FE5F-469B-A534-E6EDFCDD264A}" dt="2026-02-16T13:07:42.131" v="601" actId="1076"/>
          <ac:spMkLst>
            <pc:docMk/>
            <pc:sldMk cId="2829084330" sldId="259"/>
            <ac:spMk id="23" creationId="{3C54F029-A276-1737-ACFB-E2D5257A93C2}"/>
          </ac:spMkLst>
        </pc:spChg>
        <pc:spChg chg="mod">
          <ac:chgData name="core restauracio" userId="ad46375079845944" providerId="LiveId" clId="{F5B448A5-FE5F-469B-A534-E6EDFCDD264A}" dt="2026-02-16T13:07:44.439" v="602" actId="1076"/>
          <ac:spMkLst>
            <pc:docMk/>
            <pc:sldMk cId="2829084330" sldId="259"/>
            <ac:spMk id="24" creationId="{F8D39978-F4E9-D38E-CD45-21810B51B17A}"/>
          </ac:spMkLst>
        </pc:spChg>
        <pc:spChg chg="add mod">
          <ac:chgData name="core restauracio" userId="ad46375079845944" providerId="LiveId" clId="{F5B448A5-FE5F-469B-A534-E6EDFCDD264A}" dt="2026-02-16T13:07:47.450" v="603" actId="1076"/>
          <ac:spMkLst>
            <pc:docMk/>
            <pc:sldMk cId="2829084330" sldId="259"/>
            <ac:spMk id="25" creationId="{290C9337-AB8D-C8F8-A861-657704799D60}"/>
          </ac:spMkLst>
        </pc:spChg>
        <pc:spChg chg="mod">
          <ac:chgData name="core restauracio" userId="ad46375079845944" providerId="LiveId" clId="{F5B448A5-FE5F-469B-A534-E6EDFCDD264A}" dt="2026-02-16T13:02:29.441" v="376" actId="1076"/>
          <ac:spMkLst>
            <pc:docMk/>
            <pc:sldMk cId="2829084330" sldId="259"/>
            <ac:spMk id="26" creationId="{6560F632-8B85-2600-C787-8A3AA9B76F75}"/>
          </ac:spMkLst>
        </pc:spChg>
        <pc:spChg chg="add mod">
          <ac:chgData name="core restauracio" userId="ad46375079845944" providerId="LiveId" clId="{F5B448A5-FE5F-469B-A534-E6EDFCDD264A}" dt="2026-02-16T10:09:35.088" v="315" actId="1076"/>
          <ac:spMkLst>
            <pc:docMk/>
            <pc:sldMk cId="2829084330" sldId="259"/>
            <ac:spMk id="31" creationId="{12000149-6F5D-8F15-DBAB-1D1F0C213099}"/>
          </ac:spMkLst>
        </pc:spChg>
        <pc:spChg chg="add mod">
          <ac:chgData name="core restauracio" userId="ad46375079845944" providerId="LiveId" clId="{F5B448A5-FE5F-469B-A534-E6EDFCDD264A}" dt="2026-02-16T10:09:52.013" v="320" actId="1076"/>
          <ac:spMkLst>
            <pc:docMk/>
            <pc:sldMk cId="2829084330" sldId="259"/>
            <ac:spMk id="32" creationId="{CFA11CDA-56BB-4AB9-B806-D03A368F91E2}"/>
          </ac:spMkLst>
        </pc:spChg>
        <pc:spChg chg="add mod">
          <ac:chgData name="core restauracio" userId="ad46375079845944" providerId="LiveId" clId="{F5B448A5-FE5F-469B-A534-E6EDFCDD264A}" dt="2026-02-16T13:06:05.357" v="535" actId="207"/>
          <ac:spMkLst>
            <pc:docMk/>
            <pc:sldMk cId="2829084330" sldId="259"/>
            <ac:spMk id="144" creationId="{7D67AE56-7BA2-48BF-9EBD-70F6B5A9E085}"/>
          </ac:spMkLst>
        </pc:spChg>
        <pc:spChg chg="add mod">
          <ac:chgData name="core restauracio" userId="ad46375079845944" providerId="LiveId" clId="{F5B448A5-FE5F-469B-A534-E6EDFCDD264A}" dt="2026-02-16T09:53:33.621" v="51"/>
          <ac:spMkLst>
            <pc:docMk/>
            <pc:sldMk cId="2829084330" sldId="259"/>
            <ac:spMk id="145" creationId="{03C29E1A-7EB4-43D4-A82E-AFCBDE0F7F54}"/>
          </ac:spMkLst>
        </pc:spChg>
        <pc:spChg chg="add mod">
          <ac:chgData name="core restauracio" userId="ad46375079845944" providerId="LiveId" clId="{F5B448A5-FE5F-469B-A534-E6EDFCDD264A}" dt="2026-02-16T13:07:33.745" v="598" actId="1076"/>
          <ac:spMkLst>
            <pc:docMk/>
            <pc:sldMk cId="2829084330" sldId="259"/>
            <ac:spMk id="149" creationId="{630FEBA3-50F8-42B9-AD7E-F2C3CC4FDDCD}"/>
          </ac:spMkLst>
        </pc:spChg>
        <pc:spChg chg="add mod">
          <ac:chgData name="core restauracio" userId="ad46375079845944" providerId="LiveId" clId="{F5B448A5-FE5F-469B-A534-E6EDFCDD264A}" dt="2026-02-16T13:07:30.852" v="597" actId="1076"/>
          <ac:spMkLst>
            <pc:docMk/>
            <pc:sldMk cId="2829084330" sldId="259"/>
            <ac:spMk id="156" creationId="{2383041A-DF75-449F-A138-A0A5DAD7AB22}"/>
          </ac:spMkLst>
        </pc:spChg>
        <pc:spChg chg="add mod">
          <ac:chgData name="core restauracio" userId="ad46375079845944" providerId="LiveId" clId="{F5B448A5-FE5F-469B-A534-E6EDFCDD264A}" dt="2026-02-16T13:07:24.726" v="595" actId="1076"/>
          <ac:spMkLst>
            <pc:docMk/>
            <pc:sldMk cId="2829084330" sldId="259"/>
            <ac:spMk id="157" creationId="{1C1BB93B-8FB3-4F1C-A7CC-980BD92E7B46}"/>
          </ac:spMkLst>
        </pc:spChg>
        <pc:spChg chg="add mod">
          <ac:chgData name="core restauracio" userId="ad46375079845944" providerId="LiveId" clId="{F5B448A5-FE5F-469B-A534-E6EDFCDD264A}" dt="2026-02-16T13:07:36.890" v="599" actId="1076"/>
          <ac:spMkLst>
            <pc:docMk/>
            <pc:sldMk cId="2829084330" sldId="259"/>
            <ac:spMk id="159" creationId="{68C73F96-B502-4A6D-BD8E-C1D0E4F53552}"/>
          </ac:spMkLst>
        </pc:spChg>
        <pc:spChg chg="add mod">
          <ac:chgData name="core restauracio" userId="ad46375079845944" providerId="LiveId" clId="{F5B448A5-FE5F-469B-A534-E6EDFCDD264A}" dt="2026-02-16T13:06:10.422" v="536" actId="207"/>
          <ac:spMkLst>
            <pc:docMk/>
            <pc:sldMk cId="2829084330" sldId="259"/>
            <ac:spMk id="160" creationId="{BC008AAF-D7D7-4196-873A-86F99E9EF9BF}"/>
          </ac:spMkLst>
        </pc:spChg>
        <pc:spChg chg="add mod">
          <ac:chgData name="core restauracio" userId="ad46375079845944" providerId="LiveId" clId="{F5B448A5-FE5F-469B-A534-E6EDFCDD264A}" dt="2026-02-16T13:07:17.147" v="593" actId="1076"/>
          <ac:spMkLst>
            <pc:docMk/>
            <pc:sldMk cId="2829084330" sldId="259"/>
            <ac:spMk id="162" creationId="{F8578707-A49C-4904-8EC7-FF895CD0BBFB}"/>
          </ac:spMkLst>
        </pc:spChg>
        <pc:spChg chg="mod">
          <ac:chgData name="core restauracio" userId="ad46375079845944" providerId="LiveId" clId="{F5B448A5-FE5F-469B-A534-E6EDFCDD264A}" dt="2026-02-16T13:07:51.068" v="604" actId="1076"/>
          <ac:spMkLst>
            <pc:docMk/>
            <pc:sldMk cId="2829084330" sldId="259"/>
            <ac:spMk id="163" creationId="{6A8B99C0-994E-4896-894A-44385C021F22}"/>
          </ac:spMkLst>
        </pc:spChg>
        <pc:spChg chg="mod">
          <ac:chgData name="core restauracio" userId="ad46375079845944" providerId="LiveId" clId="{F5B448A5-FE5F-469B-A534-E6EDFCDD264A}" dt="2026-02-16T13:05:53.352" v="533" actId="1076"/>
          <ac:spMkLst>
            <pc:docMk/>
            <pc:sldMk cId="2829084330" sldId="259"/>
            <ac:spMk id="183" creationId="{CD74403A-D39D-7445-8CA8-22C3F0B10BD1}"/>
          </ac:spMkLst>
        </pc:spChg>
        <pc:spChg chg="add mod">
          <ac:chgData name="core restauracio" userId="ad46375079845944" providerId="LiveId" clId="{F5B448A5-FE5F-469B-A534-E6EDFCDD264A}" dt="2026-02-16T13:07:02.597" v="590" actId="207"/>
          <ac:spMkLst>
            <pc:docMk/>
            <pc:sldMk cId="2829084330" sldId="259"/>
            <ac:spMk id="195" creationId="{7B3C056E-3F37-4653-B11E-9EDA0BC09E84}"/>
          </ac:spMkLst>
        </pc:spChg>
        <pc:spChg chg="mod">
          <ac:chgData name="core restauracio" userId="ad46375079845944" providerId="LiveId" clId="{F5B448A5-FE5F-469B-A534-E6EDFCDD264A}" dt="2026-02-19T12:10:06.016" v="1164" actId="1076"/>
          <ac:spMkLst>
            <pc:docMk/>
            <pc:sldMk cId="2829084330" sldId="259"/>
            <ac:spMk id="200" creationId="{01249E5F-6CD9-4E63-9FD6-A040D206E3EB}"/>
          </ac:spMkLst>
        </pc:spChg>
        <pc:spChg chg="mod">
          <ac:chgData name="core restauracio" userId="ad46375079845944" providerId="LiveId" clId="{F5B448A5-FE5F-469B-A534-E6EDFCDD264A}" dt="2026-02-16T13:07:12.236" v="592" actId="1076"/>
          <ac:spMkLst>
            <pc:docMk/>
            <pc:sldMk cId="2829084330" sldId="259"/>
            <ac:spMk id="236" creationId="{7EED49E0-289E-4E4C-A993-ECC0AA4ED134}"/>
          </ac:spMkLst>
        </pc:spChg>
        <pc:picChg chg="add mod">
          <ac:chgData name="core restauracio" userId="ad46375079845944" providerId="LiveId" clId="{F5B448A5-FE5F-469B-A534-E6EDFCDD264A}" dt="2026-02-19T12:28:13.232" v="1356" actId="1076"/>
          <ac:picMkLst>
            <pc:docMk/>
            <pc:sldMk cId="2829084330" sldId="259"/>
            <ac:picMk id="7" creationId="{26D68BFA-F957-F307-2884-65E104900477}"/>
          </ac:picMkLst>
        </pc:picChg>
      </pc:sldChg>
      <pc:sldChg chg="addSp delSp modSp add mod">
        <pc:chgData name="core restauracio" userId="ad46375079845944" providerId="LiveId" clId="{F5B448A5-FE5F-469B-A534-E6EDFCDD264A}" dt="2026-02-19T12:32:37.555" v="1532"/>
        <pc:sldMkLst>
          <pc:docMk/>
          <pc:sldMk cId="3347708113" sldId="260"/>
        </pc:sldMkLst>
        <pc:spChg chg="mod">
          <ac:chgData name="core restauracio" userId="ad46375079845944" providerId="LiveId" clId="{F5B448A5-FE5F-469B-A534-E6EDFCDD264A}" dt="2026-02-16T13:26:43.247" v="1110" actId="1076"/>
          <ac:spMkLst>
            <pc:docMk/>
            <pc:sldMk cId="3347708113" sldId="260"/>
            <ac:spMk id="2" creationId="{CDF05313-A934-2551-9702-04032897C1BD}"/>
          </ac:spMkLst>
        </pc:spChg>
        <pc:spChg chg="add mod">
          <ac:chgData name="core restauracio" userId="ad46375079845944" providerId="LiveId" clId="{F5B448A5-FE5F-469B-A534-E6EDFCDD264A}" dt="2026-02-19T12:32:37.555" v="1532"/>
          <ac:spMkLst>
            <pc:docMk/>
            <pc:sldMk cId="3347708113" sldId="260"/>
            <ac:spMk id="4" creationId="{468F1187-5645-2FA3-7774-C332E2A0EFC7}"/>
          </ac:spMkLst>
        </pc:spChg>
        <pc:spChg chg="add mod">
          <ac:chgData name="core restauracio" userId="ad46375079845944" providerId="LiveId" clId="{F5B448A5-FE5F-469B-A534-E6EDFCDD264A}" dt="2026-02-16T13:26:28.155" v="1106" actId="1076"/>
          <ac:spMkLst>
            <pc:docMk/>
            <pc:sldMk cId="3347708113" sldId="260"/>
            <ac:spMk id="6" creationId="{DBFB2CFE-3F37-3A55-375E-779107A49EC0}"/>
          </ac:spMkLst>
        </pc:spChg>
        <pc:spChg chg="add mod">
          <ac:chgData name="core restauracio" userId="ad46375079845944" providerId="LiveId" clId="{F5B448A5-FE5F-469B-A534-E6EDFCDD264A}" dt="2026-02-16T13:26:55.003" v="1114" actId="1076"/>
          <ac:spMkLst>
            <pc:docMk/>
            <pc:sldMk cId="3347708113" sldId="260"/>
            <ac:spMk id="17" creationId="{A7EE94AD-E128-091E-F00B-A8D42D65A8FA}"/>
          </ac:spMkLst>
        </pc:spChg>
        <pc:spChg chg="mod">
          <ac:chgData name="core restauracio" userId="ad46375079845944" providerId="LiveId" clId="{F5B448A5-FE5F-469B-A534-E6EDFCDD264A}" dt="2026-02-16T13:04:42.267" v="529" actId="20577"/>
          <ac:spMkLst>
            <pc:docMk/>
            <pc:sldMk cId="3347708113" sldId="260"/>
            <ac:spMk id="20" creationId="{F3BDF3AB-EEB3-1F63-6A76-36A8C7A52371}"/>
          </ac:spMkLst>
        </pc:spChg>
        <pc:spChg chg="mod">
          <ac:chgData name="core restauracio" userId="ad46375079845944" providerId="LiveId" clId="{F5B448A5-FE5F-469B-A534-E6EDFCDD264A}" dt="2026-02-16T13:26:58.764" v="1115" actId="1076"/>
          <ac:spMkLst>
            <pc:docMk/>
            <pc:sldMk cId="3347708113" sldId="260"/>
            <ac:spMk id="23" creationId="{D1ED572F-55AF-7E23-47FB-3B8BA871DA03}"/>
          </ac:spMkLst>
        </pc:spChg>
        <pc:spChg chg="mod">
          <ac:chgData name="core restauracio" userId="ad46375079845944" providerId="LiveId" clId="{F5B448A5-FE5F-469B-A534-E6EDFCDD264A}" dt="2026-02-16T13:27:01.366" v="1116" actId="1076"/>
          <ac:spMkLst>
            <pc:docMk/>
            <pc:sldMk cId="3347708113" sldId="260"/>
            <ac:spMk id="24" creationId="{A3DCE35B-25D9-39A4-825F-E3E10553D0B0}"/>
          </ac:spMkLst>
        </pc:spChg>
        <pc:spChg chg="mod">
          <ac:chgData name="core restauracio" userId="ad46375079845944" providerId="LiveId" clId="{F5B448A5-FE5F-469B-A534-E6EDFCDD264A}" dt="2026-02-16T13:27:03.555" v="1117" actId="1076"/>
          <ac:spMkLst>
            <pc:docMk/>
            <pc:sldMk cId="3347708113" sldId="260"/>
            <ac:spMk id="25" creationId="{B46AB5CE-E379-EB41-744A-20A3319707B3}"/>
          </ac:spMkLst>
        </pc:spChg>
        <pc:spChg chg="mod">
          <ac:chgData name="core restauracio" userId="ad46375079845944" providerId="LiveId" clId="{F5B448A5-FE5F-469B-A534-E6EDFCDD264A}" dt="2026-02-16T13:27:12.630" v="1120" actId="1076"/>
          <ac:spMkLst>
            <pc:docMk/>
            <pc:sldMk cId="3347708113" sldId="260"/>
            <ac:spMk id="31" creationId="{B4FB8B3B-B48A-881B-36AE-92E13DA7041A}"/>
          </ac:spMkLst>
        </pc:spChg>
        <pc:spChg chg="add mod">
          <ac:chgData name="core restauracio" userId="ad46375079845944" providerId="LiveId" clId="{F5B448A5-FE5F-469B-A534-E6EDFCDD264A}" dt="2026-02-16T13:26:28.155" v="1106" actId="1076"/>
          <ac:spMkLst>
            <pc:docMk/>
            <pc:sldMk cId="3347708113" sldId="260"/>
            <ac:spMk id="145" creationId="{6D1CF5C3-E2E7-F57C-4C59-8184198B1790}"/>
          </ac:spMkLst>
        </pc:spChg>
        <pc:spChg chg="mod">
          <ac:chgData name="core restauracio" userId="ad46375079845944" providerId="LiveId" clId="{F5B448A5-FE5F-469B-A534-E6EDFCDD264A}" dt="2026-02-16T13:26:45.584" v="1111" actId="1076"/>
          <ac:spMkLst>
            <pc:docMk/>
            <pc:sldMk cId="3347708113" sldId="260"/>
            <ac:spMk id="149" creationId="{186829DB-D842-59A8-FB05-54C1E86A302D}"/>
          </ac:spMkLst>
        </pc:spChg>
        <pc:spChg chg="add mod">
          <ac:chgData name="core restauracio" userId="ad46375079845944" providerId="LiveId" clId="{F5B448A5-FE5F-469B-A534-E6EDFCDD264A}" dt="2026-02-16T13:26:48.298" v="1112" actId="1076"/>
          <ac:spMkLst>
            <pc:docMk/>
            <pc:sldMk cId="3347708113" sldId="260"/>
            <ac:spMk id="156" creationId="{1121D591-4532-C345-521D-048D518593CF}"/>
          </ac:spMkLst>
        </pc:spChg>
        <pc:spChg chg="add mod">
          <ac:chgData name="core restauracio" userId="ad46375079845944" providerId="LiveId" clId="{F5B448A5-FE5F-469B-A534-E6EDFCDD264A}" dt="2026-02-16T13:26:28.155" v="1106" actId="1076"/>
          <ac:spMkLst>
            <pc:docMk/>
            <pc:sldMk cId="3347708113" sldId="260"/>
            <ac:spMk id="157" creationId="{D46FD1B0-489F-0BA0-4791-C346C50A6DA8}"/>
          </ac:spMkLst>
        </pc:spChg>
        <pc:spChg chg="add mod">
          <ac:chgData name="core restauracio" userId="ad46375079845944" providerId="LiveId" clId="{F5B448A5-FE5F-469B-A534-E6EDFCDD264A}" dt="2026-02-16T13:26:28.155" v="1106" actId="1076"/>
          <ac:spMkLst>
            <pc:docMk/>
            <pc:sldMk cId="3347708113" sldId="260"/>
            <ac:spMk id="159" creationId="{BA4CF99C-B2E3-04D5-988E-B4753E18B97A}"/>
          </ac:spMkLst>
        </pc:spChg>
        <pc:spChg chg="add mod">
          <ac:chgData name="core restauracio" userId="ad46375079845944" providerId="LiveId" clId="{F5B448A5-FE5F-469B-A534-E6EDFCDD264A}" dt="2026-02-16T13:26:40.841" v="1109" actId="1076"/>
          <ac:spMkLst>
            <pc:docMk/>
            <pc:sldMk cId="3347708113" sldId="260"/>
            <ac:spMk id="160" creationId="{D86584AB-A831-E7CA-2F82-03DCEF2F199F}"/>
          </ac:spMkLst>
        </pc:spChg>
        <pc:spChg chg="add mod">
          <ac:chgData name="core restauracio" userId="ad46375079845944" providerId="LiveId" clId="{F5B448A5-FE5F-469B-A534-E6EDFCDD264A}" dt="2026-02-16T13:27:42.432" v="1161" actId="1076"/>
          <ac:spMkLst>
            <pc:docMk/>
            <pc:sldMk cId="3347708113" sldId="260"/>
            <ac:spMk id="162" creationId="{A90FCBDD-1578-A811-5282-0DB4413685E5}"/>
          </ac:spMkLst>
        </pc:spChg>
        <pc:spChg chg="add mod">
          <ac:chgData name="core restauracio" userId="ad46375079845944" providerId="LiveId" clId="{F5B448A5-FE5F-469B-A534-E6EDFCDD264A}" dt="2026-02-16T13:27:06.440" v="1118" actId="1076"/>
          <ac:spMkLst>
            <pc:docMk/>
            <pc:sldMk cId="3347708113" sldId="260"/>
            <ac:spMk id="163" creationId="{696F1455-DDB6-F267-B5AA-14D8B8FF76ED}"/>
          </ac:spMkLst>
        </pc:spChg>
        <pc:spChg chg="mod">
          <ac:chgData name="core restauracio" userId="ad46375079845944" providerId="LiveId" clId="{F5B448A5-FE5F-469B-A534-E6EDFCDD264A}" dt="2026-02-16T13:26:37.399" v="1108" actId="1076"/>
          <ac:spMkLst>
            <pc:docMk/>
            <pc:sldMk cId="3347708113" sldId="260"/>
            <ac:spMk id="183" creationId="{C180FE55-A855-D015-BFBF-2094B0665CC9}"/>
          </ac:spMkLst>
        </pc:spChg>
        <pc:spChg chg="mod">
          <ac:chgData name="core restauracio" userId="ad46375079845944" providerId="LiveId" clId="{F5B448A5-FE5F-469B-A534-E6EDFCDD264A}" dt="2026-02-16T13:27:29.631" v="1158" actId="20577"/>
          <ac:spMkLst>
            <pc:docMk/>
            <pc:sldMk cId="3347708113" sldId="260"/>
            <ac:spMk id="195" creationId="{F96CE098-D953-EF04-80D5-413BB881411E}"/>
          </ac:spMkLst>
        </pc:spChg>
        <pc:spChg chg="mod">
          <ac:chgData name="core restauracio" userId="ad46375079845944" providerId="LiveId" clId="{F5B448A5-FE5F-469B-A534-E6EDFCDD264A}" dt="2026-02-19T12:11:06.337" v="1172" actId="1076"/>
          <ac:spMkLst>
            <pc:docMk/>
            <pc:sldMk cId="3347708113" sldId="260"/>
            <ac:spMk id="200" creationId="{0C6F1D26-D635-F678-8F32-4B3FD066AA5B}"/>
          </ac:spMkLst>
        </pc:spChg>
        <pc:spChg chg="add mod">
          <ac:chgData name="core restauracio" userId="ad46375079845944" providerId="LiveId" clId="{F5B448A5-FE5F-469B-A534-E6EDFCDD264A}" dt="2026-02-16T13:27:39.058" v="1160" actId="1076"/>
          <ac:spMkLst>
            <pc:docMk/>
            <pc:sldMk cId="3347708113" sldId="260"/>
            <ac:spMk id="236" creationId="{832A10EE-9C3E-3BAF-7951-BF86DEFC649E}"/>
          </ac:spMkLst>
        </pc:spChg>
        <pc:picChg chg="add mod">
          <ac:chgData name="core restauracio" userId="ad46375079845944" providerId="LiveId" clId="{F5B448A5-FE5F-469B-A534-E6EDFCDD264A}" dt="2026-02-19T12:28:27.383" v="1364"/>
          <ac:picMkLst>
            <pc:docMk/>
            <pc:sldMk cId="3347708113" sldId="260"/>
            <ac:picMk id="3" creationId="{1444C97F-D63A-F88E-4282-130E70C9203F}"/>
          </ac:picMkLst>
        </pc:picChg>
      </pc:sldChg>
      <pc:sldChg chg="addSp delSp modSp add mod">
        <pc:chgData name="core restauracio" userId="ad46375079845944" providerId="LiveId" clId="{F5B448A5-FE5F-469B-A534-E6EDFCDD264A}" dt="2026-02-19T12:31:15.671" v="1503" actId="20577"/>
        <pc:sldMkLst>
          <pc:docMk/>
          <pc:sldMk cId="2601485088" sldId="261"/>
        </pc:sldMkLst>
        <pc:spChg chg="mod">
          <ac:chgData name="core restauracio" userId="ad46375079845944" providerId="LiveId" clId="{F5B448A5-FE5F-469B-A534-E6EDFCDD264A}" dt="2026-02-16T13:24:52.776" v="1039" actId="1076"/>
          <ac:spMkLst>
            <pc:docMk/>
            <pc:sldMk cId="2601485088" sldId="261"/>
            <ac:spMk id="2" creationId="{6B901FCE-28C6-FDED-341D-81ADD21A6D57}"/>
          </ac:spMkLst>
        </pc:spChg>
        <pc:spChg chg="add mod">
          <ac:chgData name="core restauracio" userId="ad46375079845944" providerId="LiveId" clId="{F5B448A5-FE5F-469B-A534-E6EDFCDD264A}" dt="2026-02-19T12:31:15.671" v="1503" actId="20577"/>
          <ac:spMkLst>
            <pc:docMk/>
            <pc:sldMk cId="2601485088" sldId="261"/>
            <ac:spMk id="4" creationId="{2FA12385-E45F-632A-6504-6A1A3EC2554C}"/>
          </ac:spMkLst>
        </pc:spChg>
        <pc:spChg chg="mod">
          <ac:chgData name="core restauracio" userId="ad46375079845944" providerId="LiveId" clId="{F5B448A5-FE5F-469B-A534-E6EDFCDD264A}" dt="2026-02-16T13:24:42.983" v="1036" actId="1076"/>
          <ac:spMkLst>
            <pc:docMk/>
            <pc:sldMk cId="2601485088" sldId="261"/>
            <ac:spMk id="6" creationId="{E1D06869-E37E-158D-A34D-DC2560294DAE}"/>
          </ac:spMkLst>
        </pc:spChg>
        <pc:spChg chg="add mod">
          <ac:chgData name="core restauracio" userId="ad46375079845944" providerId="LiveId" clId="{F5B448A5-FE5F-469B-A534-E6EDFCDD264A}" dt="2026-02-16T13:25:08.937" v="1044" actId="1076"/>
          <ac:spMkLst>
            <pc:docMk/>
            <pc:sldMk cId="2601485088" sldId="261"/>
            <ac:spMk id="17" creationId="{7AFB59CB-8B3A-5914-BFC8-60A5F80B83CF}"/>
          </ac:spMkLst>
        </pc:spChg>
        <pc:spChg chg="mod">
          <ac:chgData name="core restauracio" userId="ad46375079845944" providerId="LiveId" clId="{F5B448A5-FE5F-469B-A534-E6EDFCDD264A}" dt="2026-02-16T13:04:35.048" v="511" actId="20577"/>
          <ac:spMkLst>
            <pc:docMk/>
            <pc:sldMk cId="2601485088" sldId="261"/>
            <ac:spMk id="20" creationId="{D11BBC4F-387B-E182-7677-87ACEB484CE6}"/>
          </ac:spMkLst>
        </pc:spChg>
        <pc:spChg chg="add mod">
          <ac:chgData name="core restauracio" userId="ad46375079845944" providerId="LiveId" clId="{F5B448A5-FE5F-469B-A534-E6EDFCDD264A}" dt="2026-02-16T13:25:11.694" v="1045" actId="1076"/>
          <ac:spMkLst>
            <pc:docMk/>
            <pc:sldMk cId="2601485088" sldId="261"/>
            <ac:spMk id="23" creationId="{5C2A3506-FBD1-2ADF-2162-E139F7A9278F}"/>
          </ac:spMkLst>
        </pc:spChg>
        <pc:spChg chg="add mod">
          <ac:chgData name="core restauracio" userId="ad46375079845944" providerId="LiveId" clId="{F5B448A5-FE5F-469B-A534-E6EDFCDD264A}" dt="2026-02-16T13:25:14.498" v="1046" actId="1076"/>
          <ac:spMkLst>
            <pc:docMk/>
            <pc:sldMk cId="2601485088" sldId="261"/>
            <ac:spMk id="24" creationId="{6B6441F6-C6DC-E387-4A19-7B69648DD08D}"/>
          </ac:spMkLst>
        </pc:spChg>
        <pc:spChg chg="mod">
          <ac:chgData name="core restauracio" userId="ad46375079845944" providerId="LiveId" clId="{F5B448A5-FE5F-469B-A534-E6EDFCDD264A}" dt="2026-02-16T13:25:17.838" v="1047" actId="1076"/>
          <ac:spMkLst>
            <pc:docMk/>
            <pc:sldMk cId="2601485088" sldId="261"/>
            <ac:spMk id="25" creationId="{33153EAF-AAF6-4440-35BE-08F8AAAAA339}"/>
          </ac:spMkLst>
        </pc:spChg>
        <pc:spChg chg="add mod">
          <ac:chgData name="core restauracio" userId="ad46375079845944" providerId="LiveId" clId="{F5B448A5-FE5F-469B-A534-E6EDFCDD264A}" dt="2026-02-16T13:24:39.301" v="1035" actId="1076"/>
          <ac:spMkLst>
            <pc:docMk/>
            <pc:sldMk cId="2601485088" sldId="261"/>
            <ac:spMk id="145" creationId="{C9A26379-6587-C0B2-2D85-2246C8367F21}"/>
          </ac:spMkLst>
        </pc:spChg>
        <pc:spChg chg="mod">
          <ac:chgData name="core restauracio" userId="ad46375079845944" providerId="LiveId" clId="{F5B448A5-FE5F-469B-A534-E6EDFCDD264A}" dt="2026-02-16T13:25:00.398" v="1041" actId="1076"/>
          <ac:spMkLst>
            <pc:docMk/>
            <pc:sldMk cId="2601485088" sldId="261"/>
            <ac:spMk id="149" creationId="{F53AE084-75AF-1D41-6E09-A74D465902A4}"/>
          </ac:spMkLst>
        </pc:spChg>
        <pc:spChg chg="mod">
          <ac:chgData name="core restauracio" userId="ad46375079845944" providerId="LiveId" clId="{F5B448A5-FE5F-469B-A534-E6EDFCDD264A}" dt="2026-02-16T13:25:03.106" v="1042" actId="1076"/>
          <ac:spMkLst>
            <pc:docMk/>
            <pc:sldMk cId="2601485088" sldId="261"/>
            <ac:spMk id="156" creationId="{0CAAF251-9C42-DBC9-9C3A-3A56E32A8FF8}"/>
          </ac:spMkLst>
        </pc:spChg>
        <pc:spChg chg="add mod">
          <ac:chgData name="core restauracio" userId="ad46375079845944" providerId="LiveId" clId="{F5B448A5-FE5F-469B-A534-E6EDFCDD264A}" dt="2026-02-16T13:24:39.301" v="1035" actId="1076"/>
          <ac:spMkLst>
            <pc:docMk/>
            <pc:sldMk cId="2601485088" sldId="261"/>
            <ac:spMk id="157" creationId="{616B16D5-25A8-9983-3644-111AFB96067D}"/>
          </ac:spMkLst>
        </pc:spChg>
        <pc:spChg chg="add mod">
          <ac:chgData name="core restauracio" userId="ad46375079845944" providerId="LiveId" clId="{F5B448A5-FE5F-469B-A534-E6EDFCDD264A}" dt="2026-02-16T13:24:39.301" v="1035" actId="1076"/>
          <ac:spMkLst>
            <pc:docMk/>
            <pc:sldMk cId="2601485088" sldId="261"/>
            <ac:spMk id="159" creationId="{14BB477F-87C0-6C86-F1C2-6422E62864EF}"/>
          </ac:spMkLst>
        </pc:spChg>
        <pc:spChg chg="mod">
          <ac:chgData name="core restauracio" userId="ad46375079845944" providerId="LiveId" clId="{F5B448A5-FE5F-469B-A534-E6EDFCDD264A}" dt="2026-02-16T13:24:56.165" v="1040" actId="1076"/>
          <ac:spMkLst>
            <pc:docMk/>
            <pc:sldMk cId="2601485088" sldId="261"/>
            <ac:spMk id="160" creationId="{346EA9CD-BC60-147F-EAF8-4D04C79268CC}"/>
          </ac:spMkLst>
        </pc:spChg>
        <pc:spChg chg="add mod">
          <ac:chgData name="core restauracio" userId="ad46375079845944" providerId="LiveId" clId="{F5B448A5-FE5F-469B-A534-E6EDFCDD264A}" dt="2026-02-16T13:25:52.332" v="1104" actId="1076"/>
          <ac:spMkLst>
            <pc:docMk/>
            <pc:sldMk cId="2601485088" sldId="261"/>
            <ac:spMk id="162" creationId="{4144B2FC-DACC-B7C3-1389-4914F2C9D0FE}"/>
          </ac:spMkLst>
        </pc:spChg>
        <pc:spChg chg="add mod">
          <ac:chgData name="core restauracio" userId="ad46375079845944" providerId="LiveId" clId="{F5B448A5-FE5F-469B-A534-E6EDFCDD264A}" dt="2026-02-16T13:25:21.067" v="1048" actId="1076"/>
          <ac:spMkLst>
            <pc:docMk/>
            <pc:sldMk cId="2601485088" sldId="261"/>
            <ac:spMk id="163" creationId="{7748B8EA-677E-2DA5-2DD3-575ED8389A4C}"/>
          </ac:spMkLst>
        </pc:spChg>
        <pc:spChg chg="mod">
          <ac:chgData name="core restauracio" userId="ad46375079845944" providerId="LiveId" clId="{F5B448A5-FE5F-469B-A534-E6EDFCDD264A}" dt="2026-02-16T13:24:49.144" v="1038" actId="1076"/>
          <ac:spMkLst>
            <pc:docMk/>
            <pc:sldMk cId="2601485088" sldId="261"/>
            <ac:spMk id="183" creationId="{BFE33DD9-6E53-3FDC-A14D-17E711FB9FB0}"/>
          </ac:spMkLst>
        </pc:spChg>
        <pc:spChg chg="add mod">
          <ac:chgData name="core restauracio" userId="ad46375079845944" providerId="LiveId" clId="{F5B448A5-FE5F-469B-A534-E6EDFCDD264A}" dt="2026-02-16T13:25:41.922" v="1101" actId="20577"/>
          <ac:spMkLst>
            <pc:docMk/>
            <pc:sldMk cId="2601485088" sldId="261"/>
            <ac:spMk id="195" creationId="{F38613DB-85F0-A7EB-31E7-C670D2F7CA62}"/>
          </ac:spMkLst>
        </pc:spChg>
        <pc:spChg chg="mod">
          <ac:chgData name="core restauracio" userId="ad46375079845944" providerId="LiveId" clId="{F5B448A5-FE5F-469B-A534-E6EDFCDD264A}" dt="2026-02-19T12:10:59.169" v="1171" actId="1076"/>
          <ac:spMkLst>
            <pc:docMk/>
            <pc:sldMk cId="2601485088" sldId="261"/>
            <ac:spMk id="200" creationId="{1ABCF8A6-53D0-4F05-3F88-C512F6656F8B}"/>
          </ac:spMkLst>
        </pc:spChg>
        <pc:spChg chg="add mod">
          <ac:chgData name="core restauracio" userId="ad46375079845944" providerId="LiveId" clId="{F5B448A5-FE5F-469B-A534-E6EDFCDD264A}" dt="2026-02-16T13:25:48.082" v="1103" actId="1076"/>
          <ac:spMkLst>
            <pc:docMk/>
            <pc:sldMk cId="2601485088" sldId="261"/>
            <ac:spMk id="236" creationId="{17F45AEB-4184-B871-AF16-D8FA62FEF69A}"/>
          </ac:spMkLst>
        </pc:spChg>
        <pc:picChg chg="add mod">
          <ac:chgData name="core restauracio" userId="ad46375079845944" providerId="LiveId" clId="{F5B448A5-FE5F-469B-A534-E6EDFCDD264A}" dt="2026-02-19T12:28:25.733" v="1363"/>
          <ac:picMkLst>
            <pc:docMk/>
            <pc:sldMk cId="2601485088" sldId="261"/>
            <ac:picMk id="3" creationId="{D2EED8A1-AB6B-A480-3283-5F4BF2D9CCB7}"/>
          </ac:picMkLst>
        </pc:picChg>
      </pc:sldChg>
      <pc:sldChg chg="addSp delSp modSp add mod">
        <pc:chgData name="core restauracio" userId="ad46375079845944" providerId="LiveId" clId="{F5B448A5-FE5F-469B-A534-E6EDFCDD264A}" dt="2026-02-19T12:32:30.357" v="1531"/>
        <pc:sldMkLst>
          <pc:docMk/>
          <pc:sldMk cId="4174940025" sldId="262"/>
        </pc:sldMkLst>
        <pc:spChg chg="add mod">
          <ac:chgData name="core restauracio" userId="ad46375079845944" providerId="LiveId" clId="{F5B448A5-FE5F-469B-A534-E6EDFCDD264A}" dt="2026-02-16T13:23:05.077" v="959" actId="1076"/>
          <ac:spMkLst>
            <pc:docMk/>
            <pc:sldMk cId="4174940025" sldId="262"/>
            <ac:spMk id="2" creationId="{2BE9607D-FA8D-9789-E6D2-A72C151910CB}"/>
          </ac:spMkLst>
        </pc:spChg>
        <pc:spChg chg="add mod">
          <ac:chgData name="core restauracio" userId="ad46375079845944" providerId="LiveId" clId="{F5B448A5-FE5F-469B-A534-E6EDFCDD264A}" dt="2026-02-19T12:32:30.357" v="1531"/>
          <ac:spMkLst>
            <pc:docMk/>
            <pc:sldMk cId="4174940025" sldId="262"/>
            <ac:spMk id="4" creationId="{24C885F5-C53E-DB1D-A6B9-E33B77DFB3C1}"/>
          </ac:spMkLst>
        </pc:spChg>
        <pc:spChg chg="mod">
          <ac:chgData name="core restauracio" userId="ad46375079845944" providerId="LiveId" clId="{F5B448A5-FE5F-469B-A534-E6EDFCDD264A}" dt="2026-02-16T13:22:51.073" v="955" actId="1076"/>
          <ac:spMkLst>
            <pc:docMk/>
            <pc:sldMk cId="4174940025" sldId="262"/>
            <ac:spMk id="6" creationId="{51536AEC-EBD3-9A2F-9510-AB9542AB5EC9}"/>
          </ac:spMkLst>
        </pc:spChg>
        <pc:spChg chg="add mod">
          <ac:chgData name="core restauracio" userId="ad46375079845944" providerId="LiveId" clId="{F5B448A5-FE5F-469B-A534-E6EDFCDD264A}" dt="2026-02-16T13:23:15.022" v="962" actId="1076"/>
          <ac:spMkLst>
            <pc:docMk/>
            <pc:sldMk cId="4174940025" sldId="262"/>
            <ac:spMk id="17" creationId="{75421C3D-FE0E-BC81-09A1-33C39982EDCB}"/>
          </ac:spMkLst>
        </pc:spChg>
        <pc:spChg chg="mod">
          <ac:chgData name="core restauracio" userId="ad46375079845944" providerId="LiveId" clId="{F5B448A5-FE5F-469B-A534-E6EDFCDD264A}" dt="2026-02-16T13:04:22.140" v="496" actId="20577"/>
          <ac:spMkLst>
            <pc:docMk/>
            <pc:sldMk cId="4174940025" sldId="262"/>
            <ac:spMk id="20" creationId="{F7DE0B00-EECE-C953-B796-F25ED580D09B}"/>
          </ac:spMkLst>
        </pc:spChg>
        <pc:spChg chg="mod">
          <ac:chgData name="core restauracio" userId="ad46375079845944" providerId="LiveId" clId="{F5B448A5-FE5F-469B-A534-E6EDFCDD264A}" dt="2026-02-16T13:23:17.179" v="963" actId="1076"/>
          <ac:spMkLst>
            <pc:docMk/>
            <pc:sldMk cId="4174940025" sldId="262"/>
            <ac:spMk id="23" creationId="{B512FB17-EB36-F0E2-6CC0-4534ACDDEE36}"/>
          </ac:spMkLst>
        </pc:spChg>
        <pc:spChg chg="add mod">
          <ac:chgData name="core restauracio" userId="ad46375079845944" providerId="LiveId" clId="{F5B448A5-FE5F-469B-A534-E6EDFCDD264A}" dt="2026-02-16T13:23:20.595" v="964" actId="1076"/>
          <ac:spMkLst>
            <pc:docMk/>
            <pc:sldMk cId="4174940025" sldId="262"/>
            <ac:spMk id="24" creationId="{52B45F77-A463-7E6B-6F8F-F02CC32BFECD}"/>
          </ac:spMkLst>
        </pc:spChg>
        <pc:spChg chg="mod">
          <ac:chgData name="core restauracio" userId="ad46375079845944" providerId="LiveId" clId="{F5B448A5-FE5F-469B-A534-E6EDFCDD264A}" dt="2026-02-16T13:23:23.756" v="965" actId="1076"/>
          <ac:spMkLst>
            <pc:docMk/>
            <pc:sldMk cId="4174940025" sldId="262"/>
            <ac:spMk id="25" creationId="{E461F1CC-2353-0C7E-43C4-67B53825FCB6}"/>
          </ac:spMkLst>
        </pc:spChg>
        <pc:spChg chg="add mod">
          <ac:chgData name="core restauracio" userId="ad46375079845944" providerId="LiveId" clId="{F5B448A5-FE5F-469B-A534-E6EDFCDD264A}" dt="2026-02-16T13:22:48.736" v="954" actId="1076"/>
          <ac:spMkLst>
            <pc:docMk/>
            <pc:sldMk cId="4174940025" sldId="262"/>
            <ac:spMk id="144" creationId="{F581FE87-9E75-A620-FA79-3EE80764908C}"/>
          </ac:spMkLst>
        </pc:spChg>
        <pc:spChg chg="add mod">
          <ac:chgData name="core restauracio" userId="ad46375079845944" providerId="LiveId" clId="{F5B448A5-FE5F-469B-A534-E6EDFCDD264A}" dt="2026-02-16T13:23:08.312" v="960" actId="1076"/>
          <ac:spMkLst>
            <pc:docMk/>
            <pc:sldMk cId="4174940025" sldId="262"/>
            <ac:spMk id="156" creationId="{714907CB-FCBA-3B77-7BC0-2767BA1F5F63}"/>
          </ac:spMkLst>
        </pc:spChg>
        <pc:spChg chg="add mod">
          <ac:chgData name="core restauracio" userId="ad46375079845944" providerId="LiveId" clId="{F5B448A5-FE5F-469B-A534-E6EDFCDD264A}" dt="2026-02-16T13:22:48.736" v="954" actId="1076"/>
          <ac:spMkLst>
            <pc:docMk/>
            <pc:sldMk cId="4174940025" sldId="262"/>
            <ac:spMk id="157" creationId="{DB443053-B3D5-E586-C384-B9ACA14F1DEF}"/>
          </ac:spMkLst>
        </pc:spChg>
        <pc:spChg chg="add mod">
          <ac:chgData name="core restauracio" userId="ad46375079845944" providerId="LiveId" clId="{F5B448A5-FE5F-469B-A534-E6EDFCDD264A}" dt="2026-02-16T13:23:02.649" v="958" actId="1076"/>
          <ac:spMkLst>
            <pc:docMk/>
            <pc:sldMk cId="4174940025" sldId="262"/>
            <ac:spMk id="160" creationId="{DD289706-7E53-F8AB-6AFA-E6AD1D002350}"/>
          </ac:spMkLst>
        </pc:spChg>
        <pc:spChg chg="mod">
          <ac:chgData name="core restauracio" userId="ad46375079845944" providerId="LiveId" clId="{F5B448A5-FE5F-469B-A534-E6EDFCDD264A}" dt="2026-02-16T13:24:03.757" v="1033" actId="1076"/>
          <ac:spMkLst>
            <pc:docMk/>
            <pc:sldMk cId="4174940025" sldId="262"/>
            <ac:spMk id="162" creationId="{9D1EA05E-55B6-AE1F-F0F7-4B981A62968A}"/>
          </ac:spMkLst>
        </pc:spChg>
        <pc:spChg chg="add mod">
          <ac:chgData name="core restauracio" userId="ad46375079845944" providerId="LiveId" clId="{F5B448A5-FE5F-469B-A534-E6EDFCDD264A}" dt="2026-02-16T13:23:27.964" v="966" actId="1076"/>
          <ac:spMkLst>
            <pc:docMk/>
            <pc:sldMk cId="4174940025" sldId="262"/>
            <ac:spMk id="163" creationId="{DE07E6FA-7B35-C51F-063D-FB7DC21505E8}"/>
          </ac:spMkLst>
        </pc:spChg>
        <pc:spChg chg="mod">
          <ac:chgData name="core restauracio" userId="ad46375079845944" providerId="LiveId" clId="{F5B448A5-FE5F-469B-A534-E6EDFCDD264A}" dt="2026-02-16T13:22:59.036" v="957" actId="1076"/>
          <ac:spMkLst>
            <pc:docMk/>
            <pc:sldMk cId="4174940025" sldId="262"/>
            <ac:spMk id="183" creationId="{E3CAE1D0-35F1-34D4-273B-E36C4875C2BA}"/>
          </ac:spMkLst>
        </pc:spChg>
        <pc:spChg chg="mod">
          <ac:chgData name="core restauracio" userId="ad46375079845944" providerId="LiveId" clId="{F5B448A5-FE5F-469B-A534-E6EDFCDD264A}" dt="2026-02-16T13:23:52.314" v="1030" actId="20577"/>
          <ac:spMkLst>
            <pc:docMk/>
            <pc:sldMk cId="4174940025" sldId="262"/>
            <ac:spMk id="195" creationId="{32C0E32E-B923-51A1-437B-12EFBD3B236B}"/>
          </ac:spMkLst>
        </pc:spChg>
        <pc:spChg chg="add mod">
          <ac:chgData name="core restauracio" userId="ad46375079845944" providerId="LiveId" clId="{F5B448A5-FE5F-469B-A534-E6EDFCDD264A}" dt="2026-02-19T12:10:53.746" v="1170" actId="1076"/>
          <ac:spMkLst>
            <pc:docMk/>
            <pc:sldMk cId="4174940025" sldId="262"/>
            <ac:spMk id="200" creationId="{AA476013-12EE-773B-A347-76B114BB2C1D}"/>
          </ac:spMkLst>
        </pc:spChg>
        <pc:spChg chg="add mod">
          <ac:chgData name="core restauracio" userId="ad46375079845944" providerId="LiveId" clId="{F5B448A5-FE5F-469B-A534-E6EDFCDD264A}" dt="2026-02-16T13:23:59.060" v="1032" actId="1076"/>
          <ac:spMkLst>
            <pc:docMk/>
            <pc:sldMk cId="4174940025" sldId="262"/>
            <ac:spMk id="236" creationId="{A3E1ED7A-2972-918A-7A9C-94F3C8428AB1}"/>
          </ac:spMkLst>
        </pc:spChg>
        <pc:picChg chg="add mod">
          <ac:chgData name="core restauracio" userId="ad46375079845944" providerId="LiveId" clId="{F5B448A5-FE5F-469B-A534-E6EDFCDD264A}" dt="2026-02-19T12:28:24.248" v="1362"/>
          <ac:picMkLst>
            <pc:docMk/>
            <pc:sldMk cId="4174940025" sldId="262"/>
            <ac:picMk id="3" creationId="{E3610BEA-947A-9278-05BC-51F823F053A6}"/>
          </ac:picMkLst>
        </pc:picChg>
      </pc:sldChg>
      <pc:sldChg chg="addSp delSp modSp add mod">
        <pc:chgData name="core restauracio" userId="ad46375079845944" providerId="LiveId" clId="{F5B448A5-FE5F-469B-A534-E6EDFCDD264A}" dt="2026-02-19T12:32:25.435" v="1530" actId="1076"/>
        <pc:sldMkLst>
          <pc:docMk/>
          <pc:sldMk cId="3085131416" sldId="263"/>
        </pc:sldMkLst>
        <pc:spChg chg="add mod">
          <ac:chgData name="core restauracio" userId="ad46375079845944" providerId="LiveId" clId="{F5B448A5-FE5F-469B-A534-E6EDFCDD264A}" dt="2026-02-16T13:21:14.213" v="901" actId="1076"/>
          <ac:spMkLst>
            <pc:docMk/>
            <pc:sldMk cId="3085131416" sldId="263"/>
            <ac:spMk id="2" creationId="{6701DF7D-B69B-7C6A-23C1-C8DC3FDB6B30}"/>
          </ac:spMkLst>
        </pc:spChg>
        <pc:spChg chg="add mod">
          <ac:chgData name="core restauracio" userId="ad46375079845944" providerId="LiveId" clId="{F5B448A5-FE5F-469B-A534-E6EDFCDD264A}" dt="2026-02-19T12:32:25.435" v="1530" actId="1076"/>
          <ac:spMkLst>
            <pc:docMk/>
            <pc:sldMk cId="3085131416" sldId="263"/>
            <ac:spMk id="4" creationId="{3E9AF0FC-8DF4-957E-E15E-A5319C8C5A60}"/>
          </ac:spMkLst>
        </pc:spChg>
        <pc:spChg chg="add mod">
          <ac:chgData name="core restauracio" userId="ad46375079845944" providerId="LiveId" clId="{F5B448A5-FE5F-469B-A534-E6EDFCDD264A}" dt="2026-02-16T13:21:05.490" v="899" actId="1076"/>
          <ac:spMkLst>
            <pc:docMk/>
            <pc:sldMk cId="3085131416" sldId="263"/>
            <ac:spMk id="6" creationId="{9FEFF717-5A26-FFA0-2771-FF656824096F}"/>
          </ac:spMkLst>
        </pc:spChg>
        <pc:spChg chg="mod">
          <ac:chgData name="core restauracio" userId="ad46375079845944" providerId="LiveId" clId="{F5B448A5-FE5F-469B-A534-E6EDFCDD264A}" dt="2026-02-16T13:21:32.358" v="906" actId="1076"/>
          <ac:spMkLst>
            <pc:docMk/>
            <pc:sldMk cId="3085131416" sldId="263"/>
            <ac:spMk id="17" creationId="{4E07BCBB-44D9-0B1A-4CA3-558884EB08C4}"/>
          </ac:spMkLst>
        </pc:spChg>
        <pc:spChg chg="mod">
          <ac:chgData name="core restauracio" userId="ad46375079845944" providerId="LiveId" clId="{F5B448A5-FE5F-469B-A534-E6EDFCDD264A}" dt="2026-02-16T13:04:15.188" v="483" actId="20577"/>
          <ac:spMkLst>
            <pc:docMk/>
            <pc:sldMk cId="3085131416" sldId="263"/>
            <ac:spMk id="20" creationId="{BC3FA581-0A7E-48E1-0AC8-535CB2110846}"/>
          </ac:spMkLst>
        </pc:spChg>
        <pc:spChg chg="add mod">
          <ac:chgData name="core restauracio" userId="ad46375079845944" providerId="LiveId" clId="{F5B448A5-FE5F-469B-A534-E6EDFCDD264A}" dt="2026-02-16T13:21:35.078" v="907" actId="1076"/>
          <ac:spMkLst>
            <pc:docMk/>
            <pc:sldMk cId="3085131416" sldId="263"/>
            <ac:spMk id="23" creationId="{5859E247-B279-0CF6-CD85-8FBB9E5FE243}"/>
          </ac:spMkLst>
        </pc:spChg>
        <pc:spChg chg="add mod">
          <ac:chgData name="core restauracio" userId="ad46375079845944" providerId="LiveId" clId="{F5B448A5-FE5F-469B-A534-E6EDFCDD264A}" dt="2026-02-16T13:21:38.864" v="908" actId="1076"/>
          <ac:spMkLst>
            <pc:docMk/>
            <pc:sldMk cId="3085131416" sldId="263"/>
            <ac:spMk id="24" creationId="{751AE6EE-6109-F584-D4DF-F7371E8F85D0}"/>
          </ac:spMkLst>
        </pc:spChg>
        <pc:spChg chg="mod">
          <ac:chgData name="core restauracio" userId="ad46375079845944" providerId="LiveId" clId="{F5B448A5-FE5F-469B-A534-E6EDFCDD264A}" dt="2026-02-16T13:21:41.535" v="909" actId="1076"/>
          <ac:spMkLst>
            <pc:docMk/>
            <pc:sldMk cId="3085131416" sldId="263"/>
            <ac:spMk id="25" creationId="{0714EC0A-0761-E07B-610A-709A07D75F31}"/>
          </ac:spMkLst>
        </pc:spChg>
        <pc:spChg chg="add mod">
          <ac:chgData name="core restauracio" userId="ad46375079845944" providerId="LiveId" clId="{F5B448A5-FE5F-469B-A534-E6EDFCDD264A}" dt="2026-02-16T13:20:51.588" v="897" actId="1076"/>
          <ac:spMkLst>
            <pc:docMk/>
            <pc:sldMk cId="3085131416" sldId="263"/>
            <ac:spMk id="145" creationId="{3A7DA877-4622-AD74-6515-F974E7A5047E}"/>
          </ac:spMkLst>
        </pc:spChg>
        <pc:spChg chg="add mod">
          <ac:chgData name="core restauracio" userId="ad46375079845944" providerId="LiveId" clId="{F5B448A5-FE5F-469B-A534-E6EDFCDD264A}" dt="2026-02-16T13:21:21.796" v="903" actId="1076"/>
          <ac:spMkLst>
            <pc:docMk/>
            <pc:sldMk cId="3085131416" sldId="263"/>
            <ac:spMk id="149" creationId="{4CF70B16-5466-1867-C170-96496E527031}"/>
          </ac:spMkLst>
        </pc:spChg>
        <pc:spChg chg="mod">
          <ac:chgData name="core restauracio" userId="ad46375079845944" providerId="LiveId" clId="{F5B448A5-FE5F-469B-A534-E6EDFCDD264A}" dt="2026-02-16T13:21:25.730" v="904" actId="1076"/>
          <ac:spMkLst>
            <pc:docMk/>
            <pc:sldMk cId="3085131416" sldId="263"/>
            <ac:spMk id="156" creationId="{07258A33-08D0-968D-8298-0307F7AD2697}"/>
          </ac:spMkLst>
        </pc:spChg>
        <pc:spChg chg="mod">
          <ac:chgData name="core restauracio" userId="ad46375079845944" providerId="LiveId" clId="{F5B448A5-FE5F-469B-A534-E6EDFCDD264A}" dt="2026-02-16T13:21:17.745" v="902" actId="1076"/>
          <ac:spMkLst>
            <pc:docMk/>
            <pc:sldMk cId="3085131416" sldId="263"/>
            <ac:spMk id="160" creationId="{D562B8F8-6353-9141-C1C6-347CFF47774D}"/>
          </ac:spMkLst>
        </pc:spChg>
        <pc:spChg chg="mod">
          <ac:chgData name="core restauracio" userId="ad46375079845944" providerId="LiveId" clId="{F5B448A5-FE5F-469B-A534-E6EDFCDD264A}" dt="2026-02-16T13:22:14.456" v="952" actId="1076"/>
          <ac:spMkLst>
            <pc:docMk/>
            <pc:sldMk cId="3085131416" sldId="263"/>
            <ac:spMk id="162" creationId="{B7D4A702-913D-77CC-150F-5C9D316C582B}"/>
          </ac:spMkLst>
        </pc:spChg>
        <pc:spChg chg="add mod">
          <ac:chgData name="core restauracio" userId="ad46375079845944" providerId="LiveId" clId="{F5B448A5-FE5F-469B-A534-E6EDFCDD264A}" dt="2026-02-16T13:21:44.762" v="910" actId="1076"/>
          <ac:spMkLst>
            <pc:docMk/>
            <pc:sldMk cId="3085131416" sldId="263"/>
            <ac:spMk id="163" creationId="{BB823D72-6D34-657C-6127-DDD243984BF2}"/>
          </ac:spMkLst>
        </pc:spChg>
        <pc:spChg chg="add mod">
          <ac:chgData name="core restauracio" userId="ad46375079845944" providerId="LiveId" clId="{F5B448A5-FE5F-469B-A534-E6EDFCDD264A}" dt="2026-02-16T13:21:08.644" v="900" actId="1076"/>
          <ac:spMkLst>
            <pc:docMk/>
            <pc:sldMk cId="3085131416" sldId="263"/>
            <ac:spMk id="183" creationId="{E5BF0955-FD7F-1239-8999-2DD40CEE5F25}"/>
          </ac:spMkLst>
        </pc:spChg>
        <pc:spChg chg="mod">
          <ac:chgData name="core restauracio" userId="ad46375079845944" providerId="LiveId" clId="{F5B448A5-FE5F-469B-A534-E6EDFCDD264A}" dt="2026-02-16T13:22:03.648" v="949" actId="20577"/>
          <ac:spMkLst>
            <pc:docMk/>
            <pc:sldMk cId="3085131416" sldId="263"/>
            <ac:spMk id="195" creationId="{C831289E-A489-E169-93A7-FD9E7CBF6B00}"/>
          </ac:spMkLst>
        </pc:spChg>
        <pc:spChg chg="add mod">
          <ac:chgData name="core restauracio" userId="ad46375079845944" providerId="LiveId" clId="{F5B448A5-FE5F-469B-A534-E6EDFCDD264A}" dt="2026-02-19T12:10:40.725" v="1169" actId="1076"/>
          <ac:spMkLst>
            <pc:docMk/>
            <pc:sldMk cId="3085131416" sldId="263"/>
            <ac:spMk id="200" creationId="{7CC00737-326E-A81A-B34A-40B05FEFB144}"/>
          </ac:spMkLst>
        </pc:spChg>
        <pc:spChg chg="add mod">
          <ac:chgData name="core restauracio" userId="ad46375079845944" providerId="LiveId" clId="{F5B448A5-FE5F-469B-A534-E6EDFCDD264A}" dt="2026-02-16T13:22:10.467" v="951" actId="1076"/>
          <ac:spMkLst>
            <pc:docMk/>
            <pc:sldMk cId="3085131416" sldId="263"/>
            <ac:spMk id="236" creationId="{F095EBE0-BFF3-EDA8-B482-6A8B02521E60}"/>
          </ac:spMkLst>
        </pc:spChg>
        <pc:picChg chg="add mod">
          <ac:chgData name="core restauracio" userId="ad46375079845944" providerId="LiveId" clId="{F5B448A5-FE5F-469B-A534-E6EDFCDD264A}" dt="2026-02-19T12:28:22.629" v="1361"/>
          <ac:picMkLst>
            <pc:docMk/>
            <pc:sldMk cId="3085131416" sldId="263"/>
            <ac:picMk id="3" creationId="{05C25574-6C8D-7624-6CFC-B5DE8A53FC8A}"/>
          </ac:picMkLst>
        </pc:picChg>
      </pc:sldChg>
      <pc:sldChg chg="addSp delSp modSp add mod">
        <pc:chgData name="core restauracio" userId="ad46375079845944" providerId="LiveId" clId="{F5B448A5-FE5F-469B-A534-E6EDFCDD264A}" dt="2026-02-19T12:29:55.741" v="1387"/>
        <pc:sldMkLst>
          <pc:docMk/>
          <pc:sldMk cId="1042862765" sldId="264"/>
        </pc:sldMkLst>
        <pc:spChg chg="add mod">
          <ac:chgData name="core restauracio" userId="ad46375079845944" providerId="LiveId" clId="{F5B448A5-FE5F-469B-A534-E6EDFCDD264A}" dt="2026-02-16T13:19:04.700" v="843" actId="1076"/>
          <ac:spMkLst>
            <pc:docMk/>
            <pc:sldMk cId="1042862765" sldId="264"/>
            <ac:spMk id="2" creationId="{AC8B6F64-0E38-14B8-1DB6-E73C299E7693}"/>
          </ac:spMkLst>
        </pc:spChg>
        <pc:spChg chg="add del">
          <ac:chgData name="core restauracio" userId="ad46375079845944" providerId="LiveId" clId="{F5B448A5-FE5F-469B-A534-E6EDFCDD264A}" dt="2026-02-19T12:29:47.214" v="1386" actId="22"/>
          <ac:spMkLst>
            <pc:docMk/>
            <pc:sldMk cId="1042862765" sldId="264"/>
            <ac:spMk id="5" creationId="{36056D74-D2B9-1AC0-FFFE-6398A624A6AE}"/>
          </ac:spMkLst>
        </pc:spChg>
        <pc:spChg chg="add mod">
          <ac:chgData name="core restauracio" userId="ad46375079845944" providerId="LiveId" clId="{F5B448A5-FE5F-469B-A534-E6EDFCDD264A}" dt="2026-02-19T12:29:55.741" v="1387"/>
          <ac:spMkLst>
            <pc:docMk/>
            <pc:sldMk cId="1042862765" sldId="264"/>
            <ac:spMk id="7" creationId="{295C2A42-7F0F-4B89-42B2-131CEB76F590}"/>
          </ac:spMkLst>
        </pc:spChg>
        <pc:spChg chg="add mod">
          <ac:chgData name="core restauracio" userId="ad46375079845944" providerId="LiveId" clId="{F5B448A5-FE5F-469B-A534-E6EDFCDD264A}" dt="2026-02-16T13:19:19.590" v="848" actId="1076"/>
          <ac:spMkLst>
            <pc:docMk/>
            <pc:sldMk cId="1042862765" sldId="264"/>
            <ac:spMk id="17" creationId="{8D200E17-F49D-1EA6-9FF7-A5E87D97AED1}"/>
          </ac:spMkLst>
        </pc:spChg>
        <pc:spChg chg="mod">
          <ac:chgData name="core restauracio" userId="ad46375079845944" providerId="LiveId" clId="{F5B448A5-FE5F-469B-A534-E6EDFCDD264A}" dt="2026-02-16T13:04:01.249" v="462" actId="20577"/>
          <ac:spMkLst>
            <pc:docMk/>
            <pc:sldMk cId="1042862765" sldId="264"/>
            <ac:spMk id="20" creationId="{CC5AC868-7937-CEE1-98FE-103046EAF3B6}"/>
          </ac:spMkLst>
        </pc:spChg>
        <pc:spChg chg="add mod">
          <ac:chgData name="core restauracio" userId="ad46375079845944" providerId="LiveId" clId="{F5B448A5-FE5F-469B-A534-E6EDFCDD264A}" dt="2026-02-16T13:19:23.116" v="849" actId="1076"/>
          <ac:spMkLst>
            <pc:docMk/>
            <pc:sldMk cId="1042862765" sldId="264"/>
            <ac:spMk id="23" creationId="{66EB5D21-86DC-B3E5-D31F-9F6F87B5F86D}"/>
          </ac:spMkLst>
        </pc:spChg>
        <pc:spChg chg="add mod">
          <ac:chgData name="core restauracio" userId="ad46375079845944" providerId="LiveId" clId="{F5B448A5-FE5F-469B-A534-E6EDFCDD264A}" dt="2026-02-16T13:19:25.952" v="850" actId="1076"/>
          <ac:spMkLst>
            <pc:docMk/>
            <pc:sldMk cId="1042862765" sldId="264"/>
            <ac:spMk id="24" creationId="{11B61ED1-9F09-62EA-7C17-B2AC1BF33938}"/>
          </ac:spMkLst>
        </pc:spChg>
        <pc:spChg chg="add mod">
          <ac:chgData name="core restauracio" userId="ad46375079845944" providerId="LiveId" clId="{F5B448A5-FE5F-469B-A534-E6EDFCDD264A}" dt="2026-02-16T13:19:28.946" v="851" actId="1076"/>
          <ac:spMkLst>
            <pc:docMk/>
            <pc:sldMk cId="1042862765" sldId="264"/>
            <ac:spMk id="25" creationId="{DB55DF35-A8CA-E775-44FF-ABCFABA3AF2A}"/>
          </ac:spMkLst>
        </pc:spChg>
        <pc:spChg chg="add mod">
          <ac:chgData name="core restauracio" userId="ad46375079845944" providerId="LiveId" clId="{F5B448A5-FE5F-469B-A534-E6EDFCDD264A}" dt="2026-02-16T13:18:51.595" v="839" actId="1076"/>
          <ac:spMkLst>
            <pc:docMk/>
            <pc:sldMk cId="1042862765" sldId="264"/>
            <ac:spMk id="144" creationId="{36886EE8-FC43-A537-A8D5-A787A6C7D098}"/>
          </ac:spMkLst>
        </pc:spChg>
        <pc:spChg chg="add mod">
          <ac:chgData name="core restauracio" userId="ad46375079845944" providerId="LiveId" clId="{F5B448A5-FE5F-469B-A534-E6EDFCDD264A}" dt="2026-02-16T13:18:51.595" v="839" actId="1076"/>
          <ac:spMkLst>
            <pc:docMk/>
            <pc:sldMk cId="1042862765" sldId="264"/>
            <ac:spMk id="145" creationId="{892891FC-2A5F-2778-3804-D0F1754FB8BB}"/>
          </ac:spMkLst>
        </pc:spChg>
        <pc:spChg chg="mod">
          <ac:chgData name="core restauracio" userId="ad46375079845944" providerId="LiveId" clId="{F5B448A5-FE5F-469B-A534-E6EDFCDD264A}" dt="2026-02-16T13:19:14.191" v="846" actId="1076"/>
          <ac:spMkLst>
            <pc:docMk/>
            <pc:sldMk cId="1042862765" sldId="264"/>
            <ac:spMk id="149" creationId="{F21F4B00-B842-B6DC-ECE9-99488C3A35A0}"/>
          </ac:spMkLst>
        </pc:spChg>
        <pc:spChg chg="mod">
          <ac:chgData name="core restauracio" userId="ad46375079845944" providerId="LiveId" clId="{F5B448A5-FE5F-469B-A534-E6EDFCDD264A}" dt="2026-02-16T13:19:11.524" v="845" actId="1076"/>
          <ac:spMkLst>
            <pc:docMk/>
            <pc:sldMk cId="1042862765" sldId="264"/>
            <ac:spMk id="156" creationId="{ED07C7D6-D033-4590-DF97-ECBE31196007}"/>
          </ac:spMkLst>
        </pc:spChg>
        <pc:spChg chg="mod">
          <ac:chgData name="core restauracio" userId="ad46375079845944" providerId="LiveId" clId="{F5B448A5-FE5F-469B-A534-E6EDFCDD264A}" dt="2026-02-16T13:19:17.097" v="847" actId="1076"/>
          <ac:spMkLst>
            <pc:docMk/>
            <pc:sldMk cId="1042862765" sldId="264"/>
            <ac:spMk id="159" creationId="{D27FE995-715E-7446-AB63-3374278B71C3}"/>
          </ac:spMkLst>
        </pc:spChg>
        <pc:spChg chg="mod">
          <ac:chgData name="core restauracio" userId="ad46375079845944" providerId="LiveId" clId="{F5B448A5-FE5F-469B-A534-E6EDFCDD264A}" dt="2026-02-16T13:19:02.124" v="842" actId="1076"/>
          <ac:spMkLst>
            <pc:docMk/>
            <pc:sldMk cId="1042862765" sldId="264"/>
            <ac:spMk id="160" creationId="{A9B62F62-BD17-6AAA-FD41-00317504B902}"/>
          </ac:spMkLst>
        </pc:spChg>
        <pc:spChg chg="add mod">
          <ac:chgData name="core restauracio" userId="ad46375079845944" providerId="LiveId" clId="{F5B448A5-FE5F-469B-A534-E6EDFCDD264A}" dt="2026-02-16T13:20:03.166" v="895" actId="1076"/>
          <ac:spMkLst>
            <pc:docMk/>
            <pc:sldMk cId="1042862765" sldId="264"/>
            <ac:spMk id="162" creationId="{4B9E9F54-2D5E-26B5-543A-C59FFFA75CD3}"/>
          </ac:spMkLst>
        </pc:spChg>
        <pc:spChg chg="mod">
          <ac:chgData name="core restauracio" userId="ad46375079845944" providerId="LiveId" clId="{F5B448A5-FE5F-469B-A534-E6EDFCDD264A}" dt="2026-02-16T13:19:31.787" v="852" actId="1076"/>
          <ac:spMkLst>
            <pc:docMk/>
            <pc:sldMk cId="1042862765" sldId="264"/>
            <ac:spMk id="163" creationId="{3802D2C5-7A8C-A5C7-740F-02CD3C20130E}"/>
          </ac:spMkLst>
        </pc:spChg>
        <pc:spChg chg="add mod">
          <ac:chgData name="core restauracio" userId="ad46375079845944" providerId="LiveId" clId="{F5B448A5-FE5F-469B-A534-E6EDFCDD264A}" dt="2026-02-16T13:18:55.260" v="840" actId="1076"/>
          <ac:spMkLst>
            <pc:docMk/>
            <pc:sldMk cId="1042862765" sldId="264"/>
            <ac:spMk id="183" creationId="{50762789-65A7-E5E9-E91D-C45AA417DBC3}"/>
          </ac:spMkLst>
        </pc:spChg>
        <pc:spChg chg="add mod">
          <ac:chgData name="core restauracio" userId="ad46375079845944" providerId="LiveId" clId="{F5B448A5-FE5F-469B-A534-E6EDFCDD264A}" dt="2026-02-16T13:19:51.226" v="892" actId="20577"/>
          <ac:spMkLst>
            <pc:docMk/>
            <pc:sldMk cId="1042862765" sldId="264"/>
            <ac:spMk id="195" creationId="{628E274C-9E24-9492-7062-2085C2B4FF19}"/>
          </ac:spMkLst>
        </pc:spChg>
        <pc:spChg chg="mod">
          <ac:chgData name="core restauracio" userId="ad46375079845944" providerId="LiveId" clId="{F5B448A5-FE5F-469B-A534-E6EDFCDD264A}" dt="2026-02-19T12:10:34.183" v="1168" actId="1076"/>
          <ac:spMkLst>
            <pc:docMk/>
            <pc:sldMk cId="1042862765" sldId="264"/>
            <ac:spMk id="200" creationId="{F6A09F48-BF67-E680-325D-FD81984747B3}"/>
          </ac:spMkLst>
        </pc:spChg>
        <pc:spChg chg="mod">
          <ac:chgData name="core restauracio" userId="ad46375079845944" providerId="LiveId" clId="{F5B448A5-FE5F-469B-A534-E6EDFCDD264A}" dt="2026-02-16T13:19:58.633" v="894" actId="1076"/>
          <ac:spMkLst>
            <pc:docMk/>
            <pc:sldMk cId="1042862765" sldId="264"/>
            <ac:spMk id="236" creationId="{FAD0273A-1B85-93C7-39F6-66FAD3D1F873}"/>
          </ac:spMkLst>
        </pc:spChg>
        <pc:picChg chg="add mod">
          <ac:chgData name="core restauracio" userId="ad46375079845944" providerId="LiveId" clId="{F5B448A5-FE5F-469B-A534-E6EDFCDD264A}" dt="2026-02-19T12:28:21.064" v="1360"/>
          <ac:picMkLst>
            <pc:docMk/>
            <pc:sldMk cId="1042862765" sldId="264"/>
            <ac:picMk id="3" creationId="{B06740B3-0773-7B25-1983-44991A08C4B4}"/>
          </ac:picMkLst>
        </pc:picChg>
      </pc:sldChg>
      <pc:sldChg chg="addSp delSp modSp add mod">
        <pc:chgData name="core restauracio" userId="ad46375079845944" providerId="LiveId" clId="{F5B448A5-FE5F-469B-A534-E6EDFCDD264A}" dt="2026-02-19T12:29:41.331" v="1384" actId="1076"/>
        <pc:sldMkLst>
          <pc:docMk/>
          <pc:sldMk cId="1553970924" sldId="265"/>
        </pc:sldMkLst>
        <pc:spChg chg="mod">
          <ac:chgData name="core restauracio" userId="ad46375079845944" providerId="LiveId" clId="{F5B448A5-FE5F-469B-A534-E6EDFCDD264A}" dt="2026-02-16T13:16:50.507" v="779" actId="1076"/>
          <ac:spMkLst>
            <pc:docMk/>
            <pc:sldMk cId="1553970924" sldId="265"/>
            <ac:spMk id="2" creationId="{28257044-51B2-7591-9208-B164803E3C40}"/>
          </ac:spMkLst>
        </pc:spChg>
        <pc:spChg chg="add mod">
          <ac:chgData name="core restauracio" userId="ad46375079845944" providerId="LiveId" clId="{F5B448A5-FE5F-469B-A534-E6EDFCDD264A}" dt="2026-02-19T12:29:41.331" v="1384" actId="1076"/>
          <ac:spMkLst>
            <pc:docMk/>
            <pc:sldMk cId="1553970924" sldId="265"/>
            <ac:spMk id="4" creationId="{8F5601A8-6454-3D10-1F50-8E59D34BE287}"/>
          </ac:spMkLst>
        </pc:spChg>
        <pc:spChg chg="add mod">
          <ac:chgData name="core restauracio" userId="ad46375079845944" providerId="LiveId" clId="{F5B448A5-FE5F-469B-A534-E6EDFCDD264A}" dt="2026-02-16T13:16:34.564" v="775" actId="207"/>
          <ac:spMkLst>
            <pc:docMk/>
            <pc:sldMk cId="1553970924" sldId="265"/>
            <ac:spMk id="6" creationId="{1EBF4465-DCBC-0F37-629D-A42C71EC7028}"/>
          </ac:spMkLst>
        </pc:spChg>
        <pc:spChg chg="add mod">
          <ac:chgData name="core restauracio" userId="ad46375079845944" providerId="LiveId" clId="{F5B448A5-FE5F-469B-A534-E6EDFCDD264A}" dt="2026-02-16T13:17:15.683" v="787" actId="1076"/>
          <ac:spMkLst>
            <pc:docMk/>
            <pc:sldMk cId="1553970924" sldId="265"/>
            <ac:spMk id="17" creationId="{718A8C52-E684-CD84-034B-CC942FE996AB}"/>
          </ac:spMkLst>
        </pc:spChg>
        <pc:spChg chg="mod">
          <ac:chgData name="core restauracio" userId="ad46375079845944" providerId="LiveId" clId="{F5B448A5-FE5F-469B-A534-E6EDFCDD264A}" dt="2026-02-16T13:03:48.786" v="442" actId="20577"/>
          <ac:spMkLst>
            <pc:docMk/>
            <pc:sldMk cId="1553970924" sldId="265"/>
            <ac:spMk id="20" creationId="{13FB1083-EFAE-5C35-7197-02D9FC396538}"/>
          </ac:spMkLst>
        </pc:spChg>
        <pc:spChg chg="mod">
          <ac:chgData name="core restauracio" userId="ad46375079845944" providerId="LiveId" clId="{F5B448A5-FE5F-469B-A534-E6EDFCDD264A}" dt="2026-02-16T13:17:18.708" v="788" actId="1076"/>
          <ac:spMkLst>
            <pc:docMk/>
            <pc:sldMk cId="1553970924" sldId="265"/>
            <ac:spMk id="23" creationId="{E2D8B446-1125-0928-E704-AECA9527E590}"/>
          </ac:spMkLst>
        </pc:spChg>
        <pc:spChg chg="mod">
          <ac:chgData name="core restauracio" userId="ad46375079845944" providerId="LiveId" clId="{F5B448A5-FE5F-469B-A534-E6EDFCDD264A}" dt="2026-02-16T13:17:21.486" v="789" actId="1076"/>
          <ac:spMkLst>
            <pc:docMk/>
            <pc:sldMk cId="1553970924" sldId="265"/>
            <ac:spMk id="24" creationId="{426A7F3D-2E61-1C1E-CE79-B9F427C032CA}"/>
          </ac:spMkLst>
        </pc:spChg>
        <pc:spChg chg="add mod">
          <ac:chgData name="core restauracio" userId="ad46375079845944" providerId="LiveId" clId="{F5B448A5-FE5F-469B-A534-E6EDFCDD264A}" dt="2026-02-16T13:17:24.218" v="790" actId="1076"/>
          <ac:spMkLst>
            <pc:docMk/>
            <pc:sldMk cId="1553970924" sldId="265"/>
            <ac:spMk id="25" creationId="{92037504-5FC8-2176-D33C-E63CA2EE99F5}"/>
          </ac:spMkLst>
        </pc:spChg>
        <pc:spChg chg="mod">
          <ac:chgData name="core restauracio" userId="ad46375079845944" providerId="LiveId" clId="{F5B448A5-FE5F-469B-A534-E6EDFCDD264A}" dt="2026-02-16T13:16:22.908" v="767" actId="207"/>
          <ac:spMkLst>
            <pc:docMk/>
            <pc:sldMk cId="1553970924" sldId="265"/>
            <ac:spMk id="144" creationId="{B5C0365B-91CA-6033-D904-D8C3634A8EBC}"/>
          </ac:spMkLst>
        </pc:spChg>
        <pc:spChg chg="mod">
          <ac:chgData name="core restauracio" userId="ad46375079845944" providerId="LiveId" clId="{F5B448A5-FE5F-469B-A534-E6EDFCDD264A}" dt="2026-02-16T13:16:16.149" v="764" actId="1076"/>
          <ac:spMkLst>
            <pc:docMk/>
            <pc:sldMk cId="1553970924" sldId="265"/>
            <ac:spMk id="145" creationId="{94480805-774D-47FB-52E3-FE9616CDE6AA}"/>
          </ac:spMkLst>
        </pc:spChg>
        <pc:spChg chg="add mod">
          <ac:chgData name="core restauracio" userId="ad46375079845944" providerId="LiveId" clId="{F5B448A5-FE5F-469B-A534-E6EDFCDD264A}" dt="2026-02-16T13:17:05.288" v="784" actId="20577"/>
          <ac:spMkLst>
            <pc:docMk/>
            <pc:sldMk cId="1553970924" sldId="265"/>
            <ac:spMk id="149" creationId="{F568A395-07BD-89EC-A53A-55EE4A58B3CB}"/>
          </ac:spMkLst>
        </pc:spChg>
        <pc:spChg chg="add mod">
          <ac:chgData name="core restauracio" userId="ad46375079845944" providerId="LiveId" clId="{F5B448A5-FE5F-469B-A534-E6EDFCDD264A}" dt="2026-02-16T13:17:09.466" v="785" actId="1076"/>
          <ac:spMkLst>
            <pc:docMk/>
            <pc:sldMk cId="1553970924" sldId="265"/>
            <ac:spMk id="156" creationId="{77EE126F-AA1A-D9FA-EF29-26FCAF595E7A}"/>
          </ac:spMkLst>
        </pc:spChg>
        <pc:spChg chg="mod">
          <ac:chgData name="core restauracio" userId="ad46375079845944" providerId="LiveId" clId="{F5B448A5-FE5F-469B-A534-E6EDFCDD264A}" dt="2026-02-16T13:16:46.818" v="778" actId="1076"/>
          <ac:spMkLst>
            <pc:docMk/>
            <pc:sldMk cId="1553970924" sldId="265"/>
            <ac:spMk id="157" creationId="{2EDAB1B4-D348-D500-8164-65DE3D62CD13}"/>
          </ac:spMkLst>
        </pc:spChg>
        <pc:spChg chg="add mod">
          <ac:chgData name="core restauracio" userId="ad46375079845944" providerId="LiveId" clId="{F5B448A5-FE5F-469B-A534-E6EDFCDD264A}" dt="2026-02-16T13:16:53.725" v="780" actId="1076"/>
          <ac:spMkLst>
            <pc:docMk/>
            <pc:sldMk cId="1553970924" sldId="265"/>
            <ac:spMk id="159" creationId="{09605BBF-C7BF-8C39-56B9-E7295465AFDC}"/>
          </ac:spMkLst>
        </pc:spChg>
        <pc:spChg chg="add mod">
          <ac:chgData name="core restauracio" userId="ad46375079845944" providerId="LiveId" clId="{F5B448A5-FE5F-469B-A534-E6EDFCDD264A}" dt="2026-02-16T13:16:42.843" v="777" actId="1076"/>
          <ac:spMkLst>
            <pc:docMk/>
            <pc:sldMk cId="1553970924" sldId="265"/>
            <ac:spMk id="160" creationId="{0F978A62-56E5-4C37-59F6-F5CFDCECCF68}"/>
          </ac:spMkLst>
        </pc:spChg>
        <pc:spChg chg="mod">
          <ac:chgData name="core restauracio" userId="ad46375079845944" providerId="LiveId" clId="{F5B448A5-FE5F-469B-A534-E6EDFCDD264A}" dt="2026-02-16T13:18:13.461" v="837" actId="1076"/>
          <ac:spMkLst>
            <pc:docMk/>
            <pc:sldMk cId="1553970924" sldId="265"/>
            <ac:spMk id="162" creationId="{F79A8FF2-401E-990B-FD89-D275ADEEB472}"/>
          </ac:spMkLst>
        </pc:spChg>
        <pc:spChg chg="add mod">
          <ac:chgData name="core restauracio" userId="ad46375079845944" providerId="LiveId" clId="{F5B448A5-FE5F-469B-A534-E6EDFCDD264A}" dt="2026-02-16T13:17:29.144" v="791" actId="1076"/>
          <ac:spMkLst>
            <pc:docMk/>
            <pc:sldMk cId="1553970924" sldId="265"/>
            <ac:spMk id="163" creationId="{03D9A6B1-8676-B32D-520C-B058811F2615}"/>
          </ac:spMkLst>
        </pc:spChg>
        <pc:spChg chg="mod">
          <ac:chgData name="core restauracio" userId="ad46375079845944" providerId="LiveId" clId="{F5B448A5-FE5F-469B-A534-E6EDFCDD264A}" dt="2026-02-16T13:16:12.848" v="763" actId="1076"/>
          <ac:spMkLst>
            <pc:docMk/>
            <pc:sldMk cId="1553970924" sldId="265"/>
            <ac:spMk id="183" creationId="{EC6EA711-41DD-4BA8-1071-ACCEDC6970E7}"/>
          </ac:spMkLst>
        </pc:spChg>
        <pc:spChg chg="mod">
          <ac:chgData name="core restauracio" userId="ad46375079845944" providerId="LiveId" clId="{F5B448A5-FE5F-469B-A534-E6EDFCDD264A}" dt="2026-02-16T13:17:46.353" v="831" actId="20577"/>
          <ac:spMkLst>
            <pc:docMk/>
            <pc:sldMk cId="1553970924" sldId="265"/>
            <ac:spMk id="195" creationId="{6B7801CF-523D-00FE-4B92-BD4EA7A71013}"/>
          </ac:spMkLst>
        </pc:spChg>
        <pc:spChg chg="add mod">
          <ac:chgData name="core restauracio" userId="ad46375079845944" providerId="LiveId" clId="{F5B448A5-FE5F-469B-A534-E6EDFCDD264A}" dt="2026-02-19T12:10:28.104" v="1167" actId="1076"/>
          <ac:spMkLst>
            <pc:docMk/>
            <pc:sldMk cId="1553970924" sldId="265"/>
            <ac:spMk id="200" creationId="{4BE2F4EB-392B-E115-F7C1-CB46ADD0676E}"/>
          </ac:spMkLst>
        </pc:spChg>
        <pc:spChg chg="add mod">
          <ac:chgData name="core restauracio" userId="ad46375079845944" providerId="LiveId" clId="{F5B448A5-FE5F-469B-A534-E6EDFCDD264A}" dt="2026-02-16T13:18:09.909" v="836" actId="1076"/>
          <ac:spMkLst>
            <pc:docMk/>
            <pc:sldMk cId="1553970924" sldId="265"/>
            <ac:spMk id="236" creationId="{09A42B84-F249-6795-FB43-140311F83BBE}"/>
          </ac:spMkLst>
        </pc:spChg>
        <pc:picChg chg="add mod">
          <ac:chgData name="core restauracio" userId="ad46375079845944" providerId="LiveId" clId="{F5B448A5-FE5F-469B-A534-E6EDFCDD264A}" dt="2026-02-19T12:28:19.136" v="1359"/>
          <ac:picMkLst>
            <pc:docMk/>
            <pc:sldMk cId="1553970924" sldId="265"/>
            <ac:picMk id="3" creationId="{CDD2AED0-7C45-D413-1912-539E97651793}"/>
          </ac:picMkLst>
        </pc:picChg>
      </pc:sldChg>
      <pc:sldChg chg="addSp delSp modSp add mod">
        <pc:chgData name="core restauracio" userId="ad46375079845944" providerId="LiveId" clId="{F5B448A5-FE5F-469B-A534-E6EDFCDD264A}" dt="2026-02-19T12:33:01.157" v="1534" actId="1076"/>
        <pc:sldMkLst>
          <pc:docMk/>
          <pc:sldMk cId="1024476494" sldId="266"/>
        </pc:sldMkLst>
        <pc:spChg chg="mod">
          <ac:chgData name="core restauracio" userId="ad46375079845944" providerId="LiveId" clId="{F5B448A5-FE5F-469B-A534-E6EDFCDD264A}" dt="2026-02-16T13:13:47.691" v="687" actId="1076"/>
          <ac:spMkLst>
            <pc:docMk/>
            <pc:sldMk cId="1024476494" sldId="266"/>
            <ac:spMk id="2" creationId="{2C816D19-4749-60F4-D380-4DC2A139C061}"/>
          </ac:spMkLst>
        </pc:spChg>
        <pc:spChg chg="add mod">
          <ac:chgData name="core restauracio" userId="ad46375079845944" providerId="LiveId" clId="{F5B448A5-FE5F-469B-A534-E6EDFCDD264A}" dt="2026-02-19T12:33:01.157" v="1534" actId="1076"/>
          <ac:spMkLst>
            <pc:docMk/>
            <pc:sldMk cId="1024476494" sldId="266"/>
            <ac:spMk id="4" creationId="{D915C1A9-8204-AEF7-505B-279B1198AE8B}"/>
          </ac:spMkLst>
        </pc:spChg>
        <pc:spChg chg="add mod">
          <ac:chgData name="core restauracio" userId="ad46375079845944" providerId="LiveId" clId="{F5B448A5-FE5F-469B-A534-E6EDFCDD264A}" dt="2026-02-16T13:13:29.724" v="683" actId="1076"/>
          <ac:spMkLst>
            <pc:docMk/>
            <pc:sldMk cId="1024476494" sldId="266"/>
            <ac:spMk id="6" creationId="{816C97FD-845F-6A41-2E9C-5D5D09BD862D}"/>
          </ac:spMkLst>
        </pc:spChg>
        <pc:spChg chg="mod">
          <ac:chgData name="core restauracio" userId="ad46375079845944" providerId="LiveId" clId="{F5B448A5-FE5F-469B-A534-E6EDFCDD264A}" dt="2026-02-16T13:14:04.950" v="692" actId="1076"/>
          <ac:spMkLst>
            <pc:docMk/>
            <pc:sldMk cId="1024476494" sldId="266"/>
            <ac:spMk id="17" creationId="{2B669476-095A-2218-0421-A4BCAD05551D}"/>
          </ac:spMkLst>
        </pc:spChg>
        <pc:spChg chg="mod">
          <ac:chgData name="core restauracio" userId="ad46375079845944" providerId="LiveId" clId="{F5B448A5-FE5F-469B-A534-E6EDFCDD264A}" dt="2026-02-16T13:03:37.988" v="424" actId="1076"/>
          <ac:spMkLst>
            <pc:docMk/>
            <pc:sldMk cId="1024476494" sldId="266"/>
            <ac:spMk id="20" creationId="{E4255F8F-E3A0-C26F-D2E2-C047F406BE41}"/>
          </ac:spMkLst>
        </pc:spChg>
        <pc:spChg chg="mod">
          <ac:chgData name="core restauracio" userId="ad46375079845944" providerId="LiveId" clId="{F5B448A5-FE5F-469B-A534-E6EDFCDD264A}" dt="2026-02-16T13:14:09.335" v="693" actId="1076"/>
          <ac:spMkLst>
            <pc:docMk/>
            <pc:sldMk cId="1024476494" sldId="266"/>
            <ac:spMk id="23" creationId="{C8C7FEEE-4454-B88D-D7B6-1FF781EC0F3B}"/>
          </ac:spMkLst>
        </pc:spChg>
        <pc:spChg chg="mod">
          <ac:chgData name="core restauracio" userId="ad46375079845944" providerId="LiveId" clId="{F5B448A5-FE5F-469B-A534-E6EDFCDD264A}" dt="2026-02-16T13:14:12.574" v="694" actId="1076"/>
          <ac:spMkLst>
            <pc:docMk/>
            <pc:sldMk cId="1024476494" sldId="266"/>
            <ac:spMk id="24" creationId="{D22E15E6-3F7F-EA5A-8352-FA1B6542FDDE}"/>
          </ac:spMkLst>
        </pc:spChg>
        <pc:spChg chg="add mod">
          <ac:chgData name="core restauracio" userId="ad46375079845944" providerId="LiveId" clId="{F5B448A5-FE5F-469B-A534-E6EDFCDD264A}" dt="2026-02-16T13:14:15.435" v="695" actId="1076"/>
          <ac:spMkLst>
            <pc:docMk/>
            <pc:sldMk cId="1024476494" sldId="266"/>
            <ac:spMk id="25" creationId="{79D04FA4-2488-0220-3D6D-AB8E74C9955B}"/>
          </ac:spMkLst>
        </pc:spChg>
        <pc:spChg chg="mod">
          <ac:chgData name="core restauracio" userId="ad46375079845944" providerId="LiveId" clId="{F5B448A5-FE5F-469B-A534-E6EDFCDD264A}" dt="2026-02-16T13:14:23.559" v="697" actId="1076"/>
          <ac:spMkLst>
            <pc:docMk/>
            <pc:sldMk cId="1024476494" sldId="266"/>
            <ac:spMk id="31" creationId="{C7FB4BE0-9C4A-EE24-AF04-0804371D098C}"/>
          </ac:spMkLst>
        </pc:spChg>
        <pc:spChg chg="add mod">
          <ac:chgData name="core restauracio" userId="ad46375079845944" providerId="LiveId" clId="{F5B448A5-FE5F-469B-A534-E6EDFCDD264A}" dt="2026-02-16T13:13:29.724" v="683" actId="1076"/>
          <ac:spMkLst>
            <pc:docMk/>
            <pc:sldMk cId="1024476494" sldId="266"/>
            <ac:spMk id="144" creationId="{85B319F6-6751-B11D-C59E-7A7EF7326105}"/>
          </ac:spMkLst>
        </pc:spChg>
        <pc:spChg chg="add mod">
          <ac:chgData name="core restauracio" userId="ad46375079845944" providerId="LiveId" clId="{F5B448A5-FE5F-469B-A534-E6EDFCDD264A}" dt="2026-02-16T13:14:01.123" v="691" actId="1076"/>
          <ac:spMkLst>
            <pc:docMk/>
            <pc:sldMk cId="1024476494" sldId="266"/>
            <ac:spMk id="149" creationId="{03137B82-64B8-B6EA-0D97-0066D05FAAB8}"/>
          </ac:spMkLst>
        </pc:spChg>
        <pc:spChg chg="mod">
          <ac:chgData name="core restauracio" userId="ad46375079845944" providerId="LiveId" clId="{F5B448A5-FE5F-469B-A534-E6EDFCDD264A}" dt="2026-02-16T13:13:55.213" v="689" actId="1076"/>
          <ac:spMkLst>
            <pc:docMk/>
            <pc:sldMk cId="1024476494" sldId="266"/>
            <ac:spMk id="156" creationId="{96257FF5-C092-B1E0-D5F5-A404ED3415D8}"/>
          </ac:spMkLst>
        </pc:spChg>
        <pc:spChg chg="mod">
          <ac:chgData name="core restauracio" userId="ad46375079845944" providerId="LiveId" clId="{F5B448A5-FE5F-469B-A534-E6EDFCDD264A}" dt="2026-02-16T13:13:51.837" v="688" actId="1076"/>
          <ac:spMkLst>
            <pc:docMk/>
            <pc:sldMk cId="1024476494" sldId="266"/>
            <ac:spMk id="157" creationId="{3EE8E168-7EB7-9940-ABD3-664C30F53FF9}"/>
          </ac:spMkLst>
        </pc:spChg>
        <pc:spChg chg="add mod">
          <ac:chgData name="core restauracio" userId="ad46375079845944" providerId="LiveId" clId="{F5B448A5-FE5F-469B-A534-E6EDFCDD264A}" dt="2026-02-16T13:13:29.724" v="683" actId="1076"/>
          <ac:spMkLst>
            <pc:docMk/>
            <pc:sldMk cId="1024476494" sldId="266"/>
            <ac:spMk id="159" creationId="{6E04DEE4-53A6-46C2-26AC-B899D02305FF}"/>
          </ac:spMkLst>
        </pc:spChg>
        <pc:spChg chg="add mod">
          <ac:chgData name="core restauracio" userId="ad46375079845944" providerId="LiveId" clId="{F5B448A5-FE5F-469B-A534-E6EDFCDD264A}" dt="2026-02-16T13:13:44.043" v="686" actId="1076"/>
          <ac:spMkLst>
            <pc:docMk/>
            <pc:sldMk cId="1024476494" sldId="266"/>
            <ac:spMk id="160" creationId="{64DCBF6A-6D22-7C83-98F0-F6202CB077FB}"/>
          </ac:spMkLst>
        </pc:spChg>
        <pc:spChg chg="mod">
          <ac:chgData name="core restauracio" userId="ad46375079845944" providerId="LiveId" clId="{F5B448A5-FE5F-469B-A534-E6EDFCDD264A}" dt="2026-02-16T13:18:02.006" v="834" actId="1076"/>
          <ac:spMkLst>
            <pc:docMk/>
            <pc:sldMk cId="1024476494" sldId="266"/>
            <ac:spMk id="162" creationId="{87929BD7-FA4A-4100-F78B-87E74068E749}"/>
          </ac:spMkLst>
        </pc:spChg>
        <pc:spChg chg="add mod">
          <ac:chgData name="core restauracio" userId="ad46375079845944" providerId="LiveId" clId="{F5B448A5-FE5F-469B-A534-E6EDFCDD264A}" dt="2026-02-16T13:14:18.725" v="696" actId="1076"/>
          <ac:spMkLst>
            <pc:docMk/>
            <pc:sldMk cId="1024476494" sldId="266"/>
            <ac:spMk id="163" creationId="{6A95AAC2-D24D-185C-3396-BD43112ACD65}"/>
          </ac:spMkLst>
        </pc:spChg>
        <pc:spChg chg="mod">
          <ac:chgData name="core restauracio" userId="ad46375079845944" providerId="LiveId" clId="{F5B448A5-FE5F-469B-A534-E6EDFCDD264A}" dt="2026-02-16T13:13:39.648" v="685" actId="1076"/>
          <ac:spMkLst>
            <pc:docMk/>
            <pc:sldMk cId="1024476494" sldId="266"/>
            <ac:spMk id="183" creationId="{99F842CB-C0CA-9312-AE33-F4D09D93409F}"/>
          </ac:spMkLst>
        </pc:spChg>
        <pc:spChg chg="add mod">
          <ac:chgData name="core restauracio" userId="ad46375079845944" providerId="LiveId" clId="{F5B448A5-FE5F-469B-A534-E6EDFCDD264A}" dt="2026-02-16T13:14:54.608" v="757" actId="20577"/>
          <ac:spMkLst>
            <pc:docMk/>
            <pc:sldMk cId="1024476494" sldId="266"/>
            <ac:spMk id="195" creationId="{A829AABD-C783-FCEA-FA1F-BAABB1D24F9E}"/>
          </ac:spMkLst>
        </pc:spChg>
        <pc:spChg chg="add mod">
          <ac:chgData name="core restauracio" userId="ad46375079845944" providerId="LiveId" clId="{F5B448A5-FE5F-469B-A534-E6EDFCDD264A}" dt="2026-02-19T12:10:20.857" v="1166" actId="1076"/>
          <ac:spMkLst>
            <pc:docMk/>
            <pc:sldMk cId="1024476494" sldId="266"/>
            <ac:spMk id="200" creationId="{FEF6FEF2-9246-34C9-FBF6-F8015558AD51}"/>
          </ac:spMkLst>
        </pc:spChg>
        <pc:spChg chg="add mod">
          <ac:chgData name="core restauracio" userId="ad46375079845944" providerId="LiveId" clId="{F5B448A5-FE5F-469B-A534-E6EDFCDD264A}" dt="2026-02-16T13:17:57.489" v="833" actId="1076"/>
          <ac:spMkLst>
            <pc:docMk/>
            <pc:sldMk cId="1024476494" sldId="266"/>
            <ac:spMk id="236" creationId="{9F913287-BDCA-7A99-7998-F0BBA81BCBE2}"/>
          </ac:spMkLst>
        </pc:spChg>
        <pc:picChg chg="add mod">
          <ac:chgData name="core restauracio" userId="ad46375079845944" providerId="LiveId" clId="{F5B448A5-FE5F-469B-A534-E6EDFCDD264A}" dt="2026-02-19T12:28:17.675" v="1358"/>
          <ac:picMkLst>
            <pc:docMk/>
            <pc:sldMk cId="1024476494" sldId="266"/>
            <ac:picMk id="3" creationId="{697AB147-A253-8AF0-234A-5CC9483DCE93}"/>
          </ac:picMkLst>
        </pc:picChg>
      </pc:sldChg>
      <pc:sldChg chg="addSp delSp modSp add mod">
        <pc:chgData name="core restauracio" userId="ad46375079845944" providerId="LiveId" clId="{F5B448A5-FE5F-469B-A534-E6EDFCDD264A}" dt="2026-02-19T12:28:44.824" v="1371" actId="20577"/>
        <pc:sldMkLst>
          <pc:docMk/>
          <pc:sldMk cId="3610811306" sldId="267"/>
        </pc:sldMkLst>
        <pc:spChg chg="add mod">
          <ac:chgData name="core restauracio" userId="ad46375079845944" providerId="LiveId" clId="{F5B448A5-FE5F-469B-A534-E6EDFCDD264A}" dt="2026-02-16T13:11:34.653" v="613" actId="1076"/>
          <ac:spMkLst>
            <pc:docMk/>
            <pc:sldMk cId="3610811306" sldId="267"/>
            <ac:spMk id="2" creationId="{AC3E44A7-989F-8A57-93D2-97B05D928FE0}"/>
          </ac:spMkLst>
        </pc:spChg>
        <pc:spChg chg="add mod">
          <ac:chgData name="core restauracio" userId="ad46375079845944" providerId="LiveId" clId="{F5B448A5-FE5F-469B-A534-E6EDFCDD264A}" dt="2026-02-19T12:28:44.824" v="1371" actId="20577"/>
          <ac:spMkLst>
            <pc:docMk/>
            <pc:sldMk cId="3610811306" sldId="267"/>
            <ac:spMk id="4" creationId="{3782E9F9-6367-B764-B2CB-3C7601A51F10}"/>
          </ac:spMkLst>
        </pc:spChg>
        <pc:spChg chg="mod">
          <ac:chgData name="core restauracio" userId="ad46375079845944" providerId="LiveId" clId="{F5B448A5-FE5F-469B-A534-E6EDFCDD264A}" dt="2026-02-16T13:11:46.938" v="616" actId="1076"/>
          <ac:spMkLst>
            <pc:docMk/>
            <pc:sldMk cId="3610811306" sldId="267"/>
            <ac:spMk id="17" creationId="{58BA7FDF-0B81-8BE2-63DC-4C3C49B05603}"/>
          </ac:spMkLst>
        </pc:spChg>
        <pc:spChg chg="mod">
          <ac:chgData name="core restauracio" userId="ad46375079845944" providerId="LiveId" clId="{F5B448A5-FE5F-469B-A534-E6EDFCDD264A}" dt="2026-02-16T13:03:10.662" v="394" actId="20577"/>
          <ac:spMkLst>
            <pc:docMk/>
            <pc:sldMk cId="3610811306" sldId="267"/>
            <ac:spMk id="20" creationId="{8DD9AB01-DF08-AC10-3463-FB976AD28E68}"/>
          </ac:spMkLst>
        </pc:spChg>
        <pc:spChg chg="add mod">
          <ac:chgData name="core restauracio" userId="ad46375079845944" providerId="LiveId" clId="{F5B448A5-FE5F-469B-A534-E6EDFCDD264A}" dt="2026-02-16T13:11:49.982" v="617" actId="1076"/>
          <ac:spMkLst>
            <pc:docMk/>
            <pc:sldMk cId="3610811306" sldId="267"/>
            <ac:spMk id="23" creationId="{D66F16A3-544A-392D-9477-DC89E2B7A38B}"/>
          </ac:spMkLst>
        </pc:spChg>
        <pc:spChg chg="mod">
          <ac:chgData name="core restauracio" userId="ad46375079845944" providerId="LiveId" clId="{F5B448A5-FE5F-469B-A534-E6EDFCDD264A}" dt="2026-02-16T13:11:52.480" v="618" actId="1076"/>
          <ac:spMkLst>
            <pc:docMk/>
            <pc:sldMk cId="3610811306" sldId="267"/>
            <ac:spMk id="24" creationId="{0EF13B52-AEB8-059A-EA42-F1427EE3237E}"/>
          </ac:spMkLst>
        </pc:spChg>
        <pc:spChg chg="add mod">
          <ac:chgData name="core restauracio" userId="ad46375079845944" providerId="LiveId" clId="{F5B448A5-FE5F-469B-A534-E6EDFCDD264A}" dt="2026-02-16T13:11:55.396" v="619" actId="1076"/>
          <ac:spMkLst>
            <pc:docMk/>
            <pc:sldMk cId="3610811306" sldId="267"/>
            <ac:spMk id="25" creationId="{661B3BE7-594D-A382-C854-B53BF8C5C515}"/>
          </ac:spMkLst>
        </pc:spChg>
        <pc:spChg chg="mod">
          <ac:chgData name="core restauracio" userId="ad46375079845944" providerId="LiveId" clId="{F5B448A5-FE5F-469B-A534-E6EDFCDD264A}" dt="2026-02-16T13:11:25.855" v="610" actId="1076"/>
          <ac:spMkLst>
            <pc:docMk/>
            <pc:sldMk cId="3610811306" sldId="267"/>
            <ac:spMk id="156" creationId="{733B5634-8CF3-EB26-0913-B45D11C5019E}"/>
          </ac:spMkLst>
        </pc:spChg>
        <pc:spChg chg="add mod">
          <ac:chgData name="core restauracio" userId="ad46375079845944" providerId="LiveId" clId="{F5B448A5-FE5F-469B-A534-E6EDFCDD264A}" dt="2026-02-16T13:11:16.016" v="607" actId="1076"/>
          <ac:spMkLst>
            <pc:docMk/>
            <pc:sldMk cId="3610811306" sldId="267"/>
            <ac:spMk id="157" creationId="{13CBDEB5-205E-A4B6-1FE0-FBF6EE0D985D}"/>
          </ac:spMkLst>
        </pc:spChg>
        <pc:spChg chg="add mod">
          <ac:chgData name="core restauracio" userId="ad46375079845944" providerId="LiveId" clId="{F5B448A5-FE5F-469B-A534-E6EDFCDD264A}" dt="2026-02-16T13:11:31.608" v="612" actId="1076"/>
          <ac:spMkLst>
            <pc:docMk/>
            <pc:sldMk cId="3610811306" sldId="267"/>
            <ac:spMk id="160" creationId="{61B488B0-984C-95D1-F297-9D26DD81ACC9}"/>
          </ac:spMkLst>
        </pc:spChg>
        <pc:spChg chg="mod">
          <ac:chgData name="core restauracio" userId="ad46375079845944" providerId="LiveId" clId="{F5B448A5-FE5F-469B-A534-E6EDFCDD264A}" dt="2026-02-16T13:12:41.908" v="681" actId="1076"/>
          <ac:spMkLst>
            <pc:docMk/>
            <pc:sldMk cId="3610811306" sldId="267"/>
            <ac:spMk id="162" creationId="{B1A63AD8-E537-8D99-56D0-69AEFCB55C1A}"/>
          </ac:spMkLst>
        </pc:spChg>
        <pc:spChg chg="mod">
          <ac:chgData name="core restauracio" userId="ad46375079845944" providerId="LiveId" clId="{F5B448A5-FE5F-469B-A534-E6EDFCDD264A}" dt="2026-02-16T13:11:59.516" v="620" actId="1076"/>
          <ac:spMkLst>
            <pc:docMk/>
            <pc:sldMk cId="3610811306" sldId="267"/>
            <ac:spMk id="163" creationId="{9B83B8DF-6B3E-6859-0D4D-1C77EA589DE0}"/>
          </ac:spMkLst>
        </pc:spChg>
        <pc:spChg chg="add mod">
          <ac:chgData name="core restauracio" userId="ad46375079845944" providerId="LiveId" clId="{F5B448A5-FE5F-469B-A534-E6EDFCDD264A}" dt="2026-02-16T13:11:19.158" v="608" actId="1076"/>
          <ac:spMkLst>
            <pc:docMk/>
            <pc:sldMk cId="3610811306" sldId="267"/>
            <ac:spMk id="183" creationId="{AE2E2F99-BF29-AD5E-70CF-BBF5A7ED4D61}"/>
          </ac:spMkLst>
        </pc:spChg>
        <pc:spChg chg="add mod">
          <ac:chgData name="core restauracio" userId="ad46375079845944" providerId="LiveId" clId="{F5B448A5-FE5F-469B-A534-E6EDFCDD264A}" dt="2026-02-16T13:12:28.764" v="678" actId="20577"/>
          <ac:spMkLst>
            <pc:docMk/>
            <pc:sldMk cId="3610811306" sldId="267"/>
            <ac:spMk id="195" creationId="{F07BAE01-27A8-8F9A-4F5F-9A92F17CB79C}"/>
          </ac:spMkLst>
        </pc:spChg>
        <pc:spChg chg="add mod">
          <ac:chgData name="core restauracio" userId="ad46375079845944" providerId="LiveId" clId="{F5B448A5-FE5F-469B-A534-E6EDFCDD264A}" dt="2026-02-19T12:10:13.389" v="1165" actId="1076"/>
          <ac:spMkLst>
            <pc:docMk/>
            <pc:sldMk cId="3610811306" sldId="267"/>
            <ac:spMk id="200" creationId="{43B35401-0ACF-43F1-A247-B2D228CE1305}"/>
          </ac:spMkLst>
        </pc:spChg>
        <pc:spChg chg="add mod">
          <ac:chgData name="core restauracio" userId="ad46375079845944" providerId="LiveId" clId="{F5B448A5-FE5F-469B-A534-E6EDFCDD264A}" dt="2026-02-16T13:12:36.645" v="680" actId="1076"/>
          <ac:spMkLst>
            <pc:docMk/>
            <pc:sldMk cId="3610811306" sldId="267"/>
            <ac:spMk id="236" creationId="{378A8619-4950-8E26-A79A-FCEE8F15139F}"/>
          </ac:spMkLst>
        </pc:spChg>
        <pc:picChg chg="add mod">
          <ac:chgData name="core restauracio" userId="ad46375079845944" providerId="LiveId" clId="{F5B448A5-FE5F-469B-A534-E6EDFCDD264A}" dt="2026-02-19T12:28:16.189" v="1357"/>
          <ac:picMkLst>
            <pc:docMk/>
            <pc:sldMk cId="3610811306" sldId="267"/>
            <ac:picMk id="3" creationId="{D64DD356-C806-D098-7144-EB7EB7BD10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13D63F-2C73-6548-AB0A-5B3594F8FD23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89497F-CDFB-BE46-84F0-DF09E356F28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1EAF62-A067-F9FC-5CD7-5E13B8CA0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0A8FAE8D-BB1A-D0BF-A808-2FF107821BB5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BASAL</a:t>
            </a: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6560F632-8B85-2600-C787-8A3AA9B76F75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2000149-6F5D-8F15-DBAB-1D1F0C213099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500" dirty="0">
                <a:latin typeface="Helvetica" pitchFamily="2" charset="0"/>
                <a:cs typeface="Helvetica" panose="020B0604020202020204" pitchFamily="34" charset="0"/>
              </a:rPr>
              <a:t>FESTA</a:t>
            </a:r>
            <a:endParaRPr lang="ca-ES" sz="1500" baseline="30000" dirty="0">
              <a:solidFill>
                <a:srgbClr val="FF0000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CFA11CDA-56BB-4AB9-B806-D03A368F91E2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500" dirty="0">
                <a:latin typeface="Helvetica" pitchFamily="2" charset="0"/>
                <a:cs typeface="Helvetica" panose="020B0604020202020204" pitchFamily="34" charset="0"/>
              </a:rPr>
              <a:t>FESTA</a:t>
            </a:r>
            <a:endParaRPr lang="ca-ES" sz="1500" baseline="30000" dirty="0">
              <a:solidFill>
                <a:srgbClr val="FF0000"/>
              </a:solidFill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D67AE56-7BA2-48BF-9EBD-70F6B5A9E085}"/>
              </a:ext>
            </a:extLst>
          </p:cNvPr>
          <p:cNvSpPr txBox="1"/>
          <p:nvPr/>
        </p:nvSpPr>
        <p:spPr>
          <a:xfrm>
            <a:off x="2054004" y="2263196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Crema de porro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Filet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lluç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julivert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03C29E1A-7EB4-43D4-A82E-AFCBDE0F7F54}"/>
              </a:ext>
            </a:extLst>
          </p:cNvPr>
          <p:cNvSpPr txBox="1"/>
          <p:nvPr/>
        </p:nvSpPr>
        <p:spPr>
          <a:xfrm>
            <a:off x="364546" y="213465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</a:p>
          <a:p>
            <a:pPr algn="ctr"/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Sopa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peix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pasta</a:t>
            </a:r>
            <a:r>
              <a:rPr lang="es-ES" sz="800" baseline="300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1,4</a:t>
            </a:r>
            <a:endParaRPr lang="es-ES" sz="6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carbassó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2383041A-DF75-449F-A138-A0A5DAD7AB22}"/>
              </a:ext>
            </a:extLst>
          </p:cNvPr>
          <p:cNvSpPr txBox="1"/>
          <p:nvPr/>
        </p:nvSpPr>
        <p:spPr>
          <a:xfrm>
            <a:off x="3577818" y="3263698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Sopa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brou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d’au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pasta </a:t>
            </a:r>
            <a:r>
              <a:rPr lang="es-ES" sz="800" b="1" baseline="30000" dirty="0">
                <a:solidFill>
                  <a:srgbClr val="FF0000"/>
                </a:solidFill>
                <a:latin typeface="Helvetica" pitchFamily="2" charset="0"/>
                <a:cs typeface="Helvetica" panose="020B0604020202020204" pitchFamily="34" charset="0"/>
              </a:rPr>
              <a:t>1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r>
              <a:rPr lang="ca-ES" sz="900" dirty="0"/>
              <a:t> </a:t>
            </a:r>
            <a:endParaRPr lang="es-ES" sz="900" dirty="0"/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1C1BB93B-8FB3-4F1C-A7CC-980BD92E7B46}"/>
              </a:ext>
            </a:extLst>
          </p:cNvPr>
          <p:cNvSpPr txBox="1"/>
          <p:nvPr/>
        </p:nvSpPr>
        <p:spPr>
          <a:xfrm>
            <a:off x="3579662" y="2318366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Arròs</a:t>
            </a:r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 salsa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tomàquet</a:t>
            </a:r>
            <a:endParaRPr lang="es-ES" sz="800" dirty="0">
              <a:latin typeface="Helvetica" pitchFamily="2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Salsitxes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sanfaina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r>
              <a:rPr lang="ca-ES" sz="900" dirty="0"/>
              <a:t> </a:t>
            </a:r>
            <a:endParaRPr lang="es-ES" sz="900" dirty="0"/>
          </a:p>
          <a:p>
            <a:pPr algn="ctr"/>
            <a:r>
              <a:rPr lang="ca-ES" sz="900" dirty="0"/>
              <a:t> </a:t>
            </a:r>
            <a:endParaRPr lang="es-ES" sz="900" dirty="0"/>
          </a:p>
          <a:p>
            <a:pPr algn="ctr"/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1AA1F02-DEED-2F41-9B30-C4EE848F8F7B}"/>
              </a:ext>
            </a:extLst>
          </p:cNvPr>
          <p:cNvSpPr/>
          <p:nvPr/>
        </p:nvSpPr>
        <p:spPr>
          <a:xfrm>
            <a:off x="3555053" y="1278281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Llenties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guisades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verdures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CD74403A-D39D-7445-8CA8-22C3F0B10BD1}"/>
              </a:ext>
            </a:extLst>
          </p:cNvPr>
          <p:cNvSpPr txBox="1"/>
          <p:nvPr/>
        </p:nvSpPr>
        <p:spPr>
          <a:xfrm>
            <a:off x="6693825" y="1317984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Arròs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ca-ES" sz="8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Peix</a:t>
            </a:r>
            <a:r>
              <a:rPr lang="es-ES" sz="800" b="1" dirty="0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fresc</a:t>
            </a:r>
            <a:r>
              <a:rPr lang="es-ES" sz="800" b="1" dirty="0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 s/mercat</a:t>
            </a:r>
            <a:r>
              <a:rPr lang="es-ES" sz="800" b="1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  <a:endParaRPr lang="es-ES" sz="800" b="1" dirty="0">
              <a:solidFill>
                <a:schemeClr val="accent6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espàrrecs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7EED49E0-289E-4E4C-A993-ECC0AA4ED134}"/>
              </a:ext>
            </a:extLst>
          </p:cNvPr>
          <p:cNvSpPr txBox="1"/>
          <p:nvPr/>
        </p:nvSpPr>
        <p:spPr>
          <a:xfrm>
            <a:off x="2056839" y="1268914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Macarrons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salsa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tomàquet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</a:rPr>
              <a:t>Gall </a:t>
            </a:r>
            <a:r>
              <a:rPr lang="es-ES" sz="800" dirty="0" err="1">
                <a:latin typeface="Helvetica" pitchFamily="2" charset="0"/>
              </a:rPr>
              <a:t>d’indi</a:t>
            </a:r>
            <a:r>
              <a:rPr lang="es-ES" sz="800" dirty="0">
                <a:latin typeface="Helvetica" pitchFamily="2" charset="0"/>
              </a:rPr>
              <a:t> </a:t>
            </a:r>
            <a:r>
              <a:rPr lang="es-ES" sz="800" dirty="0" err="1">
                <a:latin typeface="Helvetica" pitchFamily="2" charset="0"/>
              </a:rPr>
              <a:t>amb</a:t>
            </a:r>
            <a:r>
              <a:rPr lang="es-ES" sz="800" dirty="0">
                <a:latin typeface="Helvetica" pitchFamily="2" charset="0"/>
              </a:rPr>
              <a:t> </a:t>
            </a:r>
            <a:r>
              <a:rPr lang="es-ES" sz="800" dirty="0" err="1">
                <a:latin typeface="Helvetica" pitchFamily="2" charset="0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630FEBA3-50F8-42B9-AD7E-F2C3CC4FDDCD}"/>
              </a:ext>
            </a:extLst>
          </p:cNvPr>
          <p:cNvSpPr txBox="1"/>
          <p:nvPr/>
        </p:nvSpPr>
        <p:spPr>
          <a:xfrm>
            <a:off x="2001796" y="3251963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Espirals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a la carbonara de xampinyons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1,3,7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Filet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lluç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forn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salsa 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olives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68C73F96-B502-4A6D-BD8E-C1D0E4F53552}"/>
              </a:ext>
            </a:extLst>
          </p:cNvPr>
          <p:cNvSpPr/>
          <p:nvPr/>
        </p:nvSpPr>
        <p:spPr>
          <a:xfrm>
            <a:off x="396922" y="3220396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Hamburguesa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vedella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BC008AAF-D7D7-4196-873A-86F99E9EF9BF}"/>
              </a:ext>
            </a:extLst>
          </p:cNvPr>
          <p:cNvSpPr/>
          <p:nvPr/>
        </p:nvSpPr>
        <p:spPr>
          <a:xfrm>
            <a:off x="5233551" y="2333501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Espinacs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gall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d’indi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7B3C056E-3F37-4653-B11E-9EDA0BC09E84}"/>
              </a:ext>
            </a:extLst>
          </p:cNvPr>
          <p:cNvSpPr txBox="1"/>
          <p:nvPr/>
        </p:nvSpPr>
        <p:spPr>
          <a:xfrm>
            <a:off x="382591" y="1302742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Salsitxes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vedella</a:t>
            </a:r>
            <a:endParaRPr lang="es-ES" sz="800" baseline="300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01249E5F-6CD9-4E63-9FD6-A040D206E3EB}"/>
              </a:ext>
            </a:extLst>
          </p:cNvPr>
          <p:cNvSpPr txBox="1"/>
          <p:nvPr/>
        </p:nvSpPr>
        <p:spPr>
          <a:xfrm>
            <a:off x="6663250" y="3240289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lang="es-ES" sz="800" b="1" dirty="0" err="1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lang="es-ES" sz="800" b="1" dirty="0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F8578707-A49C-4904-8EC7-FF895CD0BBFB}"/>
              </a:ext>
            </a:extLst>
          </p:cNvPr>
          <p:cNvSpPr txBox="1"/>
          <p:nvPr/>
        </p:nvSpPr>
        <p:spPr>
          <a:xfrm>
            <a:off x="5056967" y="1250129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Mongeta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Contracuixa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pollastre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espècies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pastanga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6A8B99C0-994E-4896-894A-44385C021F22}"/>
              </a:ext>
            </a:extLst>
          </p:cNvPr>
          <p:cNvSpPr txBox="1"/>
          <p:nvPr/>
        </p:nvSpPr>
        <p:spPr>
          <a:xfrm>
            <a:off x="6663250" y="4085919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a-ES" sz="8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Crema de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carbassa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ecològica</a:t>
            </a:r>
            <a:endParaRPr lang="es-ES" sz="800" b="1" dirty="0">
              <a:solidFill>
                <a:srgbClr val="00B05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gall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d’indi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20E462D-FAAC-A584-28AF-B84E0C89E827}"/>
              </a:ext>
            </a:extLst>
          </p:cNvPr>
          <p:cNvSpPr txBox="1"/>
          <p:nvPr/>
        </p:nvSpPr>
        <p:spPr>
          <a:xfrm>
            <a:off x="6668881" y="2256913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CF9F842-DC1F-9A66-F656-6CBE28F43E6A}"/>
              </a:ext>
            </a:extLst>
          </p:cNvPr>
          <p:cNvSpPr/>
          <p:nvPr/>
        </p:nvSpPr>
        <p:spPr>
          <a:xfrm>
            <a:off x="452515" y="4173288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pastanaga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Pollastre 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forn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llimona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C54F029-A276-1737-ACFB-E2D5257A93C2}"/>
              </a:ext>
            </a:extLst>
          </p:cNvPr>
          <p:cNvSpPr txBox="1"/>
          <p:nvPr/>
        </p:nvSpPr>
        <p:spPr>
          <a:xfrm>
            <a:off x="1994217" y="4225997"/>
            <a:ext cx="1702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Espaguetis amb tomàquet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</a:rPr>
              <a:t>Hamburguesa de </a:t>
            </a:r>
            <a:r>
              <a:rPr lang="es-ES" sz="800" dirty="0" err="1">
                <a:latin typeface="Helvetica" pitchFamily="2" charset="0"/>
              </a:rPr>
              <a:t>vedella</a:t>
            </a:r>
            <a:r>
              <a:rPr lang="es-ES" sz="800" dirty="0">
                <a:latin typeface="Helvetica" pitchFamily="2" charset="0"/>
              </a:rPr>
              <a:t> al </a:t>
            </a:r>
            <a:r>
              <a:rPr lang="es-ES" sz="800" dirty="0" err="1">
                <a:latin typeface="Helvetica" pitchFamily="2" charset="0"/>
              </a:rPr>
              <a:t>forn</a:t>
            </a:r>
            <a:endParaRPr lang="es-ES" sz="800" dirty="0">
              <a:latin typeface="Helvetica" pitchFamily="2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8D39978-F4E9-D38E-CD45-21810B51B17A}"/>
              </a:ext>
            </a:extLst>
          </p:cNvPr>
          <p:cNvSpPr txBox="1"/>
          <p:nvPr/>
        </p:nvSpPr>
        <p:spPr>
          <a:xfrm>
            <a:off x="3516700" y="4147372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Arròs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3 delicies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(</a:t>
            </a:r>
            <a:r>
              <a:rPr lang="es-ES" sz="7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700" dirty="0" err="1">
                <a:latin typeface="Helvetica" pitchFamily="2" charset="0"/>
                <a:ea typeface="Noteworthy Light" panose="02000400000000000000" pitchFamily="2" charset="77"/>
              </a:rPr>
              <a:t>moro,pèsols,truita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)</a:t>
            </a:r>
            <a:endParaRPr lang="ca-ES" sz="7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</a:rPr>
              <a:t>Filet</a:t>
            </a:r>
            <a:r>
              <a:rPr lang="es-ES" sz="800" dirty="0">
                <a:latin typeface="Helvetica" pitchFamily="2" charset="0"/>
              </a:rPr>
              <a:t> de </a:t>
            </a:r>
            <a:r>
              <a:rPr lang="es-ES" sz="800" dirty="0" err="1">
                <a:latin typeface="Helvetica" pitchFamily="2" charset="0"/>
              </a:rPr>
              <a:t>lluç</a:t>
            </a:r>
            <a:r>
              <a:rPr lang="es-ES" sz="800" dirty="0">
                <a:latin typeface="Helvetica" pitchFamily="2" charset="0"/>
              </a:rPr>
              <a:t> en salsa verde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</a:rPr>
              <a:t>4</a:t>
            </a:r>
            <a:endParaRPr lang="es-ES" sz="800" dirty="0">
              <a:latin typeface="Helvetica" pitchFamily="2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pastanga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90C9337-AB8D-C8F8-A861-657704799D60}"/>
              </a:ext>
            </a:extLst>
          </p:cNvPr>
          <p:cNvSpPr txBox="1"/>
          <p:nvPr/>
        </p:nvSpPr>
        <p:spPr>
          <a:xfrm>
            <a:off x="5185543" y="4121305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Cigrons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espinacs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verdures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84B35C6-A95E-B19D-D96A-721D72485E66}"/>
              </a:ext>
            </a:extLst>
          </p:cNvPr>
          <p:cNvSpPr txBox="1"/>
          <p:nvPr/>
        </p:nvSpPr>
        <p:spPr>
          <a:xfrm>
            <a:off x="5097203" y="3103299"/>
            <a:ext cx="1696866" cy="789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6D68BFA-F957-F307-2884-65E104900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08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D11C8-0D29-43E2-755E-273AF4D19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8DD9AB01-DF08-AC10-3463-FB976AD28E68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HALAL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D4E26987-7321-BC12-8BE1-A11E5E98F35B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936E0B9-B2F1-9CD6-9DBE-57F82E14C3D9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F68F95B-602F-B301-8156-5FCFDC062167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8C709291-199E-CAD7-6778-35F793ADBAE2}"/>
              </a:ext>
            </a:extLst>
          </p:cNvPr>
          <p:cNvSpPr txBox="1"/>
          <p:nvPr/>
        </p:nvSpPr>
        <p:spPr>
          <a:xfrm>
            <a:off x="2030959" y="223483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77FBC845-EB5A-2A4A-72B8-CE0B0D963AE6}"/>
              </a:ext>
            </a:extLst>
          </p:cNvPr>
          <p:cNvSpPr txBox="1"/>
          <p:nvPr/>
        </p:nvSpPr>
        <p:spPr>
          <a:xfrm>
            <a:off x="439435" y="210577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733B5634-8CF3-EB26-0913-B45D11C5019E}"/>
              </a:ext>
            </a:extLst>
          </p:cNvPr>
          <p:cNvSpPr txBox="1"/>
          <p:nvPr/>
        </p:nvSpPr>
        <p:spPr>
          <a:xfrm>
            <a:off x="3645645" y="3236484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13CBDEB5-205E-A4B6-1FE0-FBF6EE0D985D}"/>
              </a:ext>
            </a:extLst>
          </p:cNvPr>
          <p:cNvSpPr txBox="1"/>
          <p:nvPr/>
        </p:nvSpPr>
        <p:spPr>
          <a:xfrm>
            <a:off x="3596484" y="2291661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B421384-A42D-21EC-BA51-9A96B4325500}"/>
              </a:ext>
            </a:extLst>
          </p:cNvPr>
          <p:cNvSpPr/>
          <p:nvPr/>
        </p:nvSpPr>
        <p:spPr>
          <a:xfrm>
            <a:off x="3629942" y="1249401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AE2E2F99-BF29-AD5E-70CF-BBF5A7ED4D61}"/>
              </a:ext>
            </a:extLst>
          </p:cNvPr>
          <p:cNvSpPr txBox="1"/>
          <p:nvPr/>
        </p:nvSpPr>
        <p:spPr>
          <a:xfrm>
            <a:off x="6600628" y="1305056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378A8619-4950-8E26-A79A-FCEE8F15139F}"/>
              </a:ext>
            </a:extLst>
          </p:cNvPr>
          <p:cNvSpPr txBox="1"/>
          <p:nvPr/>
        </p:nvSpPr>
        <p:spPr>
          <a:xfrm>
            <a:off x="2058864" y="1296353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517F4D93-AD18-2EBE-BB09-352428C41CF2}"/>
              </a:ext>
            </a:extLst>
          </p:cNvPr>
          <p:cNvSpPr txBox="1"/>
          <p:nvPr/>
        </p:nvSpPr>
        <p:spPr>
          <a:xfrm>
            <a:off x="1985663" y="3330805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85BFF2CA-0611-E41C-E211-E40982541FC9}"/>
              </a:ext>
            </a:extLst>
          </p:cNvPr>
          <p:cNvSpPr/>
          <p:nvPr/>
        </p:nvSpPr>
        <p:spPr>
          <a:xfrm>
            <a:off x="360688" y="332902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61B488B0-984C-95D1-F297-9D26DD81ACC9}"/>
              </a:ext>
            </a:extLst>
          </p:cNvPr>
          <p:cNvSpPr/>
          <p:nvPr/>
        </p:nvSpPr>
        <p:spPr>
          <a:xfrm>
            <a:off x="5118949" y="2363475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F07BAE01-27A8-8F9A-4F5F-9A92F17CB79C}"/>
              </a:ext>
            </a:extLst>
          </p:cNvPr>
          <p:cNvSpPr txBox="1"/>
          <p:nvPr/>
        </p:nvSpPr>
        <p:spPr>
          <a:xfrm>
            <a:off x="391460" y="1310507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43B35401-0ACF-43F1-A247-B2D228CE1305}"/>
              </a:ext>
            </a:extLst>
          </p:cNvPr>
          <p:cNvSpPr txBox="1"/>
          <p:nvPr/>
        </p:nvSpPr>
        <p:spPr>
          <a:xfrm>
            <a:off x="6655344" y="3264904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B1A63AD8-E537-8D99-56D0-69AEFCB55C1A}"/>
              </a:ext>
            </a:extLst>
          </p:cNvPr>
          <p:cNvSpPr txBox="1"/>
          <p:nvPr/>
        </p:nvSpPr>
        <p:spPr>
          <a:xfrm>
            <a:off x="5063894" y="1282393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9B83B8DF-6B3E-6859-0D4D-1C77EA589DE0}"/>
              </a:ext>
            </a:extLst>
          </p:cNvPr>
          <p:cNvSpPr txBox="1"/>
          <p:nvPr/>
        </p:nvSpPr>
        <p:spPr>
          <a:xfrm>
            <a:off x="6655344" y="4122813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C3E44A7-989F-8A57-93D2-97B05D928FE0}"/>
              </a:ext>
            </a:extLst>
          </p:cNvPr>
          <p:cNvSpPr txBox="1"/>
          <p:nvPr/>
        </p:nvSpPr>
        <p:spPr>
          <a:xfrm>
            <a:off x="6668881" y="2255173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8BA7FDF-0B81-8BE2-63DC-4C3C49B05603}"/>
              </a:ext>
            </a:extLst>
          </p:cNvPr>
          <p:cNvSpPr/>
          <p:nvPr/>
        </p:nvSpPr>
        <p:spPr>
          <a:xfrm>
            <a:off x="466588" y="4161320"/>
            <a:ext cx="16570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66F16A3-544A-392D-9477-DC89E2B7A38B}"/>
              </a:ext>
            </a:extLst>
          </p:cNvPr>
          <p:cNvSpPr txBox="1"/>
          <p:nvPr/>
        </p:nvSpPr>
        <p:spPr>
          <a:xfrm>
            <a:off x="2030959" y="4175760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0EF13B52-AEB8-059A-EA42-F1427EE3237E}"/>
              </a:ext>
            </a:extLst>
          </p:cNvPr>
          <p:cNvSpPr txBox="1"/>
          <p:nvPr/>
        </p:nvSpPr>
        <p:spPr>
          <a:xfrm>
            <a:off x="3584527" y="4128364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61B3BE7-594D-A382-C854-B53BF8C5C515}"/>
              </a:ext>
            </a:extLst>
          </p:cNvPr>
          <p:cNvSpPr txBox="1"/>
          <p:nvPr/>
        </p:nvSpPr>
        <p:spPr>
          <a:xfrm>
            <a:off x="5173638" y="4161320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64DD356-C806-D098-7144-EB7EB7BD1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782E9F9-6367-B764-B2CB-3C7601A51F10}"/>
              </a:ext>
            </a:extLst>
          </p:cNvPr>
          <p:cNvSpPr txBox="1"/>
          <p:nvPr/>
        </p:nvSpPr>
        <p:spPr>
          <a:xfrm>
            <a:off x="5097203" y="3103299"/>
            <a:ext cx="1696866" cy="789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halal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81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FD637F-36F6-6F1C-A721-E11AA68F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E4255F8F-E3A0-C26F-D2E2-C047F406BE41}"/>
              </a:ext>
            </a:extLst>
          </p:cNvPr>
          <p:cNvSpPr txBox="1"/>
          <p:nvPr/>
        </p:nvSpPr>
        <p:spPr>
          <a:xfrm>
            <a:off x="3348010" y="474450"/>
            <a:ext cx="3657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HALAL+ DIABÈTIC 4R 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E65598DE-302D-21E6-CB45-491F99A63107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7FB4BE0-9C4A-EE24-AF04-0804371D098C}"/>
              </a:ext>
            </a:extLst>
          </p:cNvPr>
          <p:cNvSpPr txBox="1"/>
          <p:nvPr/>
        </p:nvSpPr>
        <p:spPr>
          <a:xfrm>
            <a:off x="433608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91F6BCA-DE3C-7E10-7300-473796613D79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85B319F6-6751-B11D-C59E-7A7EF7326105}"/>
              </a:ext>
            </a:extLst>
          </p:cNvPr>
          <p:cNvSpPr txBox="1"/>
          <p:nvPr/>
        </p:nvSpPr>
        <p:spPr>
          <a:xfrm>
            <a:off x="2114187" y="2219835"/>
            <a:ext cx="15925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algn="ctr"/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patata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8C3B7C24-35DF-B4CA-79DD-32D1C11CC2F3}"/>
              </a:ext>
            </a:extLst>
          </p:cNvPr>
          <p:cNvSpPr txBox="1"/>
          <p:nvPr/>
        </p:nvSpPr>
        <p:spPr>
          <a:xfrm>
            <a:off x="522663" y="2090784"/>
            <a:ext cx="16052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96257FF5-C092-B1E0-D5F5-A404ED3415D8}"/>
              </a:ext>
            </a:extLst>
          </p:cNvPr>
          <p:cNvSpPr txBox="1"/>
          <p:nvPr/>
        </p:nvSpPr>
        <p:spPr>
          <a:xfrm>
            <a:off x="3602649" y="3244778"/>
            <a:ext cx="164137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3EE8E168-7EB7-9940-ABD3-664C30F53FF9}"/>
              </a:ext>
            </a:extLst>
          </p:cNvPr>
          <p:cNvSpPr txBox="1"/>
          <p:nvPr/>
        </p:nvSpPr>
        <p:spPr>
          <a:xfrm>
            <a:off x="3602649" y="2274561"/>
            <a:ext cx="1627747" cy="119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155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16C97FD-845F-6A41-2E9C-5D5D09BD862D}"/>
              </a:ext>
            </a:extLst>
          </p:cNvPr>
          <p:cNvSpPr/>
          <p:nvPr/>
        </p:nvSpPr>
        <p:spPr>
          <a:xfrm>
            <a:off x="3713170" y="1234406"/>
            <a:ext cx="16570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guisades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99F842CB-C0CA-9312-AE33-F4D09D93409F}"/>
              </a:ext>
            </a:extLst>
          </p:cNvPr>
          <p:cNvSpPr txBox="1"/>
          <p:nvPr/>
        </p:nvSpPr>
        <p:spPr>
          <a:xfrm>
            <a:off x="6668881" y="1302955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155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9F913287-BDCA-7A99-7998-F0BBA81BCBE2}"/>
              </a:ext>
            </a:extLst>
          </p:cNvPr>
          <p:cNvSpPr txBox="1"/>
          <p:nvPr/>
        </p:nvSpPr>
        <p:spPr>
          <a:xfrm>
            <a:off x="2056839" y="1332749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03137B82-64B8-B6EA-0D97-0066D05FAAB8}"/>
              </a:ext>
            </a:extLst>
          </p:cNvPr>
          <p:cNvSpPr txBox="1"/>
          <p:nvPr/>
        </p:nvSpPr>
        <p:spPr>
          <a:xfrm>
            <a:off x="2039069" y="3246319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6E04DEE4-53A6-46C2-26AC-B899D02305FF}"/>
              </a:ext>
            </a:extLst>
          </p:cNvPr>
          <p:cNvSpPr/>
          <p:nvPr/>
        </p:nvSpPr>
        <p:spPr>
          <a:xfrm>
            <a:off x="443916" y="3314028"/>
            <a:ext cx="16570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64DCBF6A-6D22-7C83-98F0-F6202CB077FB}"/>
              </a:ext>
            </a:extLst>
          </p:cNvPr>
          <p:cNvSpPr/>
          <p:nvPr/>
        </p:nvSpPr>
        <p:spPr>
          <a:xfrm>
            <a:off x="5141620" y="2368021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A829AABD-C783-FCEA-FA1F-BAABB1D24F9E}"/>
              </a:ext>
            </a:extLst>
          </p:cNvPr>
          <p:cNvSpPr txBox="1"/>
          <p:nvPr/>
        </p:nvSpPr>
        <p:spPr>
          <a:xfrm>
            <a:off x="392899" y="1259882"/>
            <a:ext cx="1759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patata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FEF6FEF2-9246-34C9-FBF6-F8015558AD51}"/>
              </a:ext>
            </a:extLst>
          </p:cNvPr>
          <p:cNvSpPr txBox="1"/>
          <p:nvPr/>
        </p:nvSpPr>
        <p:spPr>
          <a:xfrm>
            <a:off x="6668881" y="3212660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87929BD7-FA4A-4100-F78B-87E74068E749}"/>
              </a:ext>
            </a:extLst>
          </p:cNvPr>
          <p:cNvSpPr txBox="1"/>
          <p:nvPr/>
        </p:nvSpPr>
        <p:spPr>
          <a:xfrm>
            <a:off x="5096205" y="1277289"/>
            <a:ext cx="1702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6A95AAC2-D24D-185C-3396-BD43112ACD65}"/>
              </a:ext>
            </a:extLst>
          </p:cNvPr>
          <p:cNvSpPr txBox="1"/>
          <p:nvPr/>
        </p:nvSpPr>
        <p:spPr>
          <a:xfrm>
            <a:off x="6631347" y="4045635"/>
            <a:ext cx="1702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algn="ctr"/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patata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halal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C816D19-4749-60F4-D380-4DC2A139C061}"/>
              </a:ext>
            </a:extLst>
          </p:cNvPr>
          <p:cNvSpPr txBox="1"/>
          <p:nvPr/>
        </p:nvSpPr>
        <p:spPr>
          <a:xfrm>
            <a:off x="6606259" y="2263005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B669476-095A-2218-0421-A4BCAD05551D}"/>
              </a:ext>
            </a:extLst>
          </p:cNvPr>
          <p:cNvSpPr/>
          <p:nvPr/>
        </p:nvSpPr>
        <p:spPr>
          <a:xfrm>
            <a:off x="414702" y="4111958"/>
            <a:ext cx="1657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algn="ctr"/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patata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8C7FEEE-4454-B88D-D7B6-1FF781EC0F3B}"/>
              </a:ext>
            </a:extLst>
          </p:cNvPr>
          <p:cNvSpPr txBox="1"/>
          <p:nvPr/>
        </p:nvSpPr>
        <p:spPr>
          <a:xfrm>
            <a:off x="2034250" y="4085567"/>
            <a:ext cx="1702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175 GR 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halal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22E15E6-3F7F-EA5A-8352-FA1B6542FDDE}"/>
              </a:ext>
            </a:extLst>
          </p:cNvPr>
          <p:cNvSpPr txBox="1"/>
          <p:nvPr/>
        </p:nvSpPr>
        <p:spPr>
          <a:xfrm>
            <a:off x="3565273" y="4135653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155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9D04FA4-2488-0220-3D6D-AB8E74C9955B}"/>
              </a:ext>
            </a:extLst>
          </p:cNvPr>
          <p:cNvSpPr txBox="1"/>
          <p:nvPr/>
        </p:nvSpPr>
        <p:spPr>
          <a:xfrm>
            <a:off x="5208232" y="4104911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97AB147-A253-8AF0-234A-5CC9483DC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915C1A9-8204-AEF7-505B-279B1198AE8B}"/>
              </a:ext>
            </a:extLst>
          </p:cNvPr>
          <p:cNvSpPr txBox="1"/>
          <p:nvPr/>
        </p:nvSpPr>
        <p:spPr>
          <a:xfrm>
            <a:off x="5108022" y="3015789"/>
            <a:ext cx="1696866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b="1" dirty="0">
                <a:solidFill>
                  <a:srgbClr val="000000"/>
                </a:solidFill>
                <a:latin typeface="Helvetica" pitchFamily="2" charset="0"/>
                <a:cs typeface="Helvetica" panose="020B0604020202020204" pitchFamily="34" charset="0"/>
              </a:rPr>
              <a:t>180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halal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7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B3F5FE-FA5B-EBB4-BE52-3C29B7F80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13FB1083-EFAE-5C35-7197-02D9FC396538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DIABÈTIC 7R</a:t>
            </a: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5B690185-FB54-0D75-DC69-508A7AC7B36B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610451F-6BE3-4CEE-1015-4FB81957A4FA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3253BE8-CE99-46B3-592B-94353F24A162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B5C0365B-91CA-6033-D904-D8C3634A8EBC}"/>
              </a:ext>
            </a:extLst>
          </p:cNvPr>
          <p:cNvSpPr txBox="1"/>
          <p:nvPr/>
        </p:nvSpPr>
        <p:spPr>
          <a:xfrm>
            <a:off x="2091964" y="2242006"/>
            <a:ext cx="1592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Crema de porro</a:t>
            </a: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250 GR Patata</a:t>
            </a:r>
            <a:endParaRPr lang="es-ES" sz="800" dirty="0">
              <a:solidFill>
                <a:schemeClr val="accent4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Filet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lluç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julivert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94480805-774D-47FB-52E3-FE9616CDE6AA}"/>
              </a:ext>
            </a:extLst>
          </p:cNvPr>
          <p:cNvSpPr txBox="1"/>
          <p:nvPr/>
        </p:nvSpPr>
        <p:spPr>
          <a:xfrm>
            <a:off x="486022" y="2088560"/>
            <a:ext cx="16052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</a:p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185 GR 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Sopa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peix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pasta</a:t>
            </a:r>
            <a:r>
              <a:rPr lang="es-ES" sz="800" baseline="300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1,4</a:t>
            </a:r>
            <a:endParaRPr lang="es-ES" sz="6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carbassó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77EE126F-AA1A-D9FA-EF29-26FCAF595E7A}"/>
              </a:ext>
            </a:extLst>
          </p:cNvPr>
          <p:cNvSpPr txBox="1"/>
          <p:nvPr/>
        </p:nvSpPr>
        <p:spPr>
          <a:xfrm>
            <a:off x="3638821" y="3258625"/>
            <a:ext cx="164137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185 GR 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Sopa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brou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d’au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pasta </a:t>
            </a:r>
            <a:r>
              <a:rPr lang="es-ES" sz="800" b="1" baseline="30000" dirty="0">
                <a:solidFill>
                  <a:srgbClr val="FF0000"/>
                </a:solidFill>
                <a:latin typeface="Helvetica" pitchFamily="2" charset="0"/>
                <a:cs typeface="Helvetica" panose="020B0604020202020204" pitchFamily="34" charset="0"/>
              </a:rPr>
              <a:t>1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r>
              <a:rPr lang="ca-ES" sz="900" dirty="0"/>
              <a:t> </a:t>
            </a:r>
            <a:endParaRPr lang="es-ES" sz="900" dirty="0"/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2EDAB1B4-D348-D500-8164-65DE3D62CD13}"/>
              </a:ext>
            </a:extLst>
          </p:cNvPr>
          <p:cNvSpPr txBox="1"/>
          <p:nvPr/>
        </p:nvSpPr>
        <p:spPr>
          <a:xfrm>
            <a:off x="3512571" y="2204739"/>
            <a:ext cx="1786844" cy="1190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160 GR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Arròs</a:t>
            </a:r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 salsa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tomàquet</a:t>
            </a:r>
            <a:endParaRPr lang="es-ES" sz="800" dirty="0">
              <a:latin typeface="Helvetica" pitchFamily="2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Salsitxes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sanfaina i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50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r>
              <a:rPr lang="ca-ES" sz="900" dirty="0"/>
              <a:t> </a:t>
            </a:r>
            <a:endParaRPr lang="es-ES" sz="900" dirty="0"/>
          </a:p>
          <a:p>
            <a:pPr algn="ctr"/>
            <a:r>
              <a:rPr lang="ca-ES" sz="900" dirty="0"/>
              <a:t> </a:t>
            </a:r>
            <a:endParaRPr lang="es-ES" sz="900" dirty="0"/>
          </a:p>
          <a:p>
            <a:pPr algn="ctr"/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EBF4465-DCBC-0F37-629D-A42C71EC7028}"/>
              </a:ext>
            </a:extLst>
          </p:cNvPr>
          <p:cNvSpPr/>
          <p:nvPr/>
        </p:nvSpPr>
        <p:spPr>
          <a:xfrm>
            <a:off x="3644164" y="1257563"/>
            <a:ext cx="1657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200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Llenties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guisades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EC6EA711-41DD-4BA8-1071-ACCEDC6970E7}"/>
              </a:ext>
            </a:extLst>
          </p:cNvPr>
          <p:cNvSpPr txBox="1"/>
          <p:nvPr/>
        </p:nvSpPr>
        <p:spPr>
          <a:xfrm>
            <a:off x="6668881" y="1306131"/>
            <a:ext cx="1702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160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Arròs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ca-ES" sz="8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Peix</a:t>
            </a:r>
            <a:r>
              <a:rPr lang="es-ES" sz="800" b="1" dirty="0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fresc</a:t>
            </a:r>
            <a:r>
              <a:rPr lang="es-ES" sz="800" b="1" dirty="0">
                <a:solidFill>
                  <a:schemeClr val="accent6"/>
                </a:solidFill>
                <a:latin typeface="Helvetica" pitchFamily="2" charset="0"/>
                <a:ea typeface="Noteworthy Light" panose="02000400000000000000" pitchFamily="2" charset="77"/>
              </a:rPr>
              <a:t> s/mercat</a:t>
            </a:r>
            <a:r>
              <a:rPr lang="es-ES" sz="800" b="1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  <a:endParaRPr lang="es-ES" sz="800" b="1" dirty="0">
              <a:solidFill>
                <a:schemeClr val="accent6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espàrrecs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  <a:p>
            <a:pPr algn="ctr"/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09A42B84-F249-6795-FB43-140311F83BBE}"/>
              </a:ext>
            </a:extLst>
          </p:cNvPr>
          <p:cNvSpPr txBox="1"/>
          <p:nvPr/>
        </p:nvSpPr>
        <p:spPr>
          <a:xfrm>
            <a:off x="2040596" y="1323766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185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Macarrons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salsa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tomàquet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</a:rPr>
              <a:t>Gall </a:t>
            </a:r>
            <a:r>
              <a:rPr lang="es-ES" sz="800" dirty="0" err="1">
                <a:latin typeface="Helvetica" pitchFamily="2" charset="0"/>
              </a:rPr>
              <a:t>d’indi</a:t>
            </a:r>
            <a:r>
              <a:rPr lang="es-ES" sz="800" dirty="0">
                <a:latin typeface="Helvetica" pitchFamily="2" charset="0"/>
              </a:rPr>
              <a:t> </a:t>
            </a:r>
            <a:r>
              <a:rPr lang="es-ES" sz="800" dirty="0" err="1">
                <a:latin typeface="Helvetica" pitchFamily="2" charset="0"/>
              </a:rPr>
              <a:t>amb</a:t>
            </a:r>
            <a:r>
              <a:rPr lang="es-ES" sz="800" dirty="0">
                <a:latin typeface="Helvetica" pitchFamily="2" charset="0"/>
              </a:rPr>
              <a:t> </a:t>
            </a:r>
            <a:r>
              <a:rPr lang="es-ES" sz="800" dirty="0" err="1">
                <a:latin typeface="Helvetica" pitchFamily="2" charset="0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F568A395-07BD-89EC-A53A-55EE4A58B3CB}"/>
              </a:ext>
            </a:extLst>
          </p:cNvPr>
          <p:cNvSpPr txBox="1"/>
          <p:nvPr/>
        </p:nvSpPr>
        <p:spPr>
          <a:xfrm>
            <a:off x="2075096" y="3229471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185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Espirals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a la carbonara de xampinyons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1,3,7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Filet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lluç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forn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salsa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4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olives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09605BBF-C7BF-8C39-56B9-E7295465AFDC}"/>
              </a:ext>
            </a:extLst>
          </p:cNvPr>
          <p:cNvSpPr/>
          <p:nvPr/>
        </p:nvSpPr>
        <p:spPr>
          <a:xfrm>
            <a:off x="460105" y="3196113"/>
            <a:ext cx="1657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200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Hamburguesa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vedella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50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0F978A62-56E5-4C37-59F6-F5CFDCECCF68}"/>
              </a:ext>
            </a:extLst>
          </p:cNvPr>
          <p:cNvSpPr/>
          <p:nvPr/>
        </p:nvSpPr>
        <p:spPr>
          <a:xfrm>
            <a:off x="5149952" y="2169917"/>
            <a:ext cx="15507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Espinacs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250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Croquetes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carn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d’olla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1,3,4</a:t>
            </a: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6B7801CF-523D-00FE-4B92-BD4EA7A71013}"/>
              </a:ext>
            </a:extLst>
          </p:cNvPr>
          <p:cNvSpPr txBox="1"/>
          <p:nvPr/>
        </p:nvSpPr>
        <p:spPr>
          <a:xfrm>
            <a:off x="382591" y="1215024"/>
            <a:ext cx="1759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250 GR Patata</a:t>
            </a:r>
            <a:endParaRPr lang="es-ES" sz="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4BE2F4EB-392B-E115-F7C1-CB46ADD0676E}"/>
              </a:ext>
            </a:extLst>
          </p:cNvPr>
          <p:cNvSpPr txBox="1"/>
          <p:nvPr/>
        </p:nvSpPr>
        <p:spPr>
          <a:xfrm>
            <a:off x="6668880" y="3210093"/>
            <a:ext cx="1696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lang="es-ES" sz="800" b="1" dirty="0" err="1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lang="es-ES" sz="800" b="1" dirty="0">
                <a:solidFill>
                  <a:srgbClr val="00B050"/>
                </a:solidFill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250 GR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F79A8FF2-401E-990B-FD89-D275ADEEB472}"/>
              </a:ext>
            </a:extLst>
          </p:cNvPr>
          <p:cNvSpPr txBox="1"/>
          <p:nvPr/>
        </p:nvSpPr>
        <p:spPr>
          <a:xfrm>
            <a:off x="5101207" y="1215024"/>
            <a:ext cx="1702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Mongeta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250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Contracuixa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pollastre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espècies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pastanga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03D9A6B1-8676-B32D-520C-B058811F2615}"/>
              </a:ext>
            </a:extLst>
          </p:cNvPr>
          <p:cNvSpPr txBox="1"/>
          <p:nvPr/>
        </p:nvSpPr>
        <p:spPr>
          <a:xfrm>
            <a:off x="6668880" y="4004598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a-ES" sz="8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Crema de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carbassa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ecològica</a:t>
            </a:r>
            <a:endParaRPr lang="es-ES" sz="800" b="1" dirty="0">
              <a:solidFill>
                <a:srgbClr val="00B05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250 GR Patata</a:t>
            </a:r>
            <a:endParaRPr lang="es-ES" sz="800" b="1" dirty="0">
              <a:solidFill>
                <a:srgbClr val="00B05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gall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d’indi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8257044-51B2-7591-9208-B164803E3C40}"/>
              </a:ext>
            </a:extLst>
          </p:cNvPr>
          <p:cNvSpPr txBox="1"/>
          <p:nvPr/>
        </p:nvSpPr>
        <p:spPr>
          <a:xfrm>
            <a:off x="6674512" y="2126358"/>
            <a:ext cx="16968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</a:p>
          <a:p>
            <a:pPr algn="ctr"/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</a:rPr>
              <a:t>185 GR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lang="es-ES" sz="800" dirty="0" err="1"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lang="es-ES" sz="800" dirty="0"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100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18A8C52-E684-CD84-034B-CC942FE996AB}"/>
              </a:ext>
            </a:extLst>
          </p:cNvPr>
          <p:cNvSpPr/>
          <p:nvPr/>
        </p:nvSpPr>
        <p:spPr>
          <a:xfrm>
            <a:off x="416582" y="4133400"/>
            <a:ext cx="1657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pastanaga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250 GR Patata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Pollastre al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forn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llimona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moro</a:t>
            </a: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  <a:cs typeface="Helvetica" panose="020B0604020202020204" pitchFamily="34" charset="0"/>
              </a:rPr>
              <a:t>100</a:t>
            </a:r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 GR </a:t>
            </a:r>
            <a:r>
              <a:rPr lang="ca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fruita ecològica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2D8B446-1125-0928-E704-AECA9527E590}"/>
              </a:ext>
            </a:extLst>
          </p:cNvPr>
          <p:cNvSpPr txBox="1"/>
          <p:nvPr/>
        </p:nvSpPr>
        <p:spPr>
          <a:xfrm>
            <a:off x="2035924" y="4114807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185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Espaguetis amb tomàquet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</a:rPr>
              <a:t>Hamburguesa de </a:t>
            </a:r>
            <a:r>
              <a:rPr lang="es-ES" sz="800" dirty="0" err="1">
                <a:latin typeface="Helvetica" pitchFamily="2" charset="0"/>
              </a:rPr>
              <a:t>vedella</a:t>
            </a:r>
            <a:r>
              <a:rPr lang="es-ES" sz="800" dirty="0">
                <a:latin typeface="Helvetica" pitchFamily="2" charset="0"/>
              </a:rPr>
              <a:t> al </a:t>
            </a:r>
            <a:r>
              <a:rPr lang="es-ES" sz="800" dirty="0" err="1">
                <a:latin typeface="Helvetica" pitchFamily="2" charset="0"/>
              </a:rPr>
              <a:t>forn</a:t>
            </a:r>
            <a:endParaRPr lang="es-ES" sz="800" dirty="0">
              <a:latin typeface="Helvetica" pitchFamily="2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olives</a:t>
            </a: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  <a:cs typeface="Helvetica" panose="020B0604020202020204" pitchFamily="34" charset="0"/>
              </a:rPr>
              <a:t>100</a:t>
            </a:r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26A7F3D-2E61-1C1E-CE79-B9F427C032CA}"/>
              </a:ext>
            </a:extLst>
          </p:cNvPr>
          <p:cNvSpPr txBox="1"/>
          <p:nvPr/>
        </p:nvSpPr>
        <p:spPr>
          <a:xfrm>
            <a:off x="3554744" y="4114807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160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Arròs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3 delicies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(</a:t>
            </a:r>
            <a:r>
              <a:rPr lang="es-ES" sz="700" dirty="0" err="1">
                <a:latin typeface="Helvetica" pitchFamily="2" charset="0"/>
                <a:ea typeface="Noteworthy Light" panose="02000400000000000000" pitchFamily="2" charset="77"/>
              </a:rPr>
              <a:t>blat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700" dirty="0" err="1">
                <a:latin typeface="Helvetica" pitchFamily="2" charset="0"/>
                <a:ea typeface="Noteworthy Light" panose="02000400000000000000" pitchFamily="2" charset="77"/>
              </a:rPr>
              <a:t>moro,pèsols,truita</a:t>
            </a:r>
            <a:r>
              <a:rPr lang="es-ES" sz="700" dirty="0">
                <a:latin typeface="Helvetica" pitchFamily="2" charset="0"/>
                <a:ea typeface="Noteworthy Light" panose="02000400000000000000" pitchFamily="2" charset="77"/>
              </a:rPr>
              <a:t>)</a:t>
            </a:r>
            <a:endParaRPr lang="ca-ES" sz="7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</a:rPr>
              <a:t>Filet</a:t>
            </a:r>
            <a:r>
              <a:rPr lang="es-ES" sz="800" dirty="0">
                <a:latin typeface="Helvetica" pitchFamily="2" charset="0"/>
              </a:rPr>
              <a:t> de </a:t>
            </a:r>
            <a:r>
              <a:rPr lang="es-ES" sz="800" dirty="0" err="1">
                <a:latin typeface="Helvetica" pitchFamily="2" charset="0"/>
              </a:rPr>
              <a:t>lluç</a:t>
            </a:r>
            <a:r>
              <a:rPr lang="es-ES" sz="800" dirty="0">
                <a:latin typeface="Helvetica" pitchFamily="2" charset="0"/>
              </a:rPr>
              <a:t> en salsa verde</a:t>
            </a:r>
            <a:r>
              <a:rPr lang="es-ES" sz="800" baseline="30000" dirty="0">
                <a:solidFill>
                  <a:srgbClr val="FF0000"/>
                </a:solidFill>
                <a:latin typeface="Helvetica" pitchFamily="2" charset="0"/>
              </a:rPr>
              <a:t>4</a:t>
            </a:r>
            <a:endParaRPr lang="es-ES" sz="800" dirty="0">
              <a:latin typeface="Helvetica" pitchFamily="2" charset="0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pastanga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ca-ES" sz="800" b="1" dirty="0">
                <a:latin typeface="Helvetica" pitchFamily="2" charset="0"/>
                <a:ea typeface="Noteworthy Light" panose="02000400000000000000" pitchFamily="2" charset="77"/>
              </a:rPr>
              <a:t>125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lacti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7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2037504-5FC8-2176-D33C-E63CA2EE99F5}"/>
              </a:ext>
            </a:extLst>
          </p:cNvPr>
          <p:cNvSpPr txBox="1"/>
          <p:nvPr/>
        </p:nvSpPr>
        <p:spPr>
          <a:xfrm>
            <a:off x="5218134" y="4114807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200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Cigrons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espinacs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Truita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verdures</a:t>
            </a:r>
            <a:r>
              <a:rPr lang="es-ES" sz="800" baseline="30000" dirty="0">
                <a:solidFill>
                  <a:srgbClr val="C00000"/>
                </a:solidFill>
                <a:latin typeface="Helvetica" pitchFamily="2" charset="0"/>
                <a:ea typeface="Noteworthy Light" panose="02000400000000000000" pitchFamily="2" charset="77"/>
              </a:rPr>
              <a:t>3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Enciam</a:t>
            </a:r>
            <a:r>
              <a:rPr lang="es-ES" sz="800" b="1" dirty="0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b="1" dirty="0" err="1">
                <a:solidFill>
                  <a:srgbClr val="00B050"/>
                </a:solidFill>
                <a:latin typeface="Helvetica" pitchFamily="2" charset="0"/>
                <a:ea typeface="Noteworthy Light" panose="02000400000000000000" pitchFamily="2" charset="77"/>
              </a:rPr>
              <a:t>ecològic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endParaRPr lang="ca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b="1" dirty="0">
                <a:latin typeface="Helvetica" pitchFamily="2" charset="0"/>
                <a:ea typeface="Noteworthy Light" panose="02000400000000000000" pitchFamily="2" charset="77"/>
                <a:cs typeface="Helvetica" panose="020B0604020202020204" pitchFamily="34" charset="0"/>
              </a:rPr>
              <a:t>100</a:t>
            </a:r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 GR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fruita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DD2AED0-7C45-D413-1912-539E976517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F5601A8-6454-3D10-1F50-8E59D34BE287}"/>
              </a:ext>
            </a:extLst>
          </p:cNvPr>
          <p:cNvSpPr txBox="1"/>
          <p:nvPr/>
        </p:nvSpPr>
        <p:spPr>
          <a:xfrm>
            <a:off x="5206666" y="3051812"/>
            <a:ext cx="1549332" cy="897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b="1" dirty="0">
                <a:latin typeface="Helvetica" pitchFamily="2" charset="0"/>
                <a:cs typeface="Helvetica" panose="020B0604020202020204" pitchFamily="34" charset="0"/>
              </a:rPr>
              <a:t>250 GR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97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49BF0A-7F4F-E7DF-808B-4C69351F1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CC5AC868-7937-CEE1-98FE-103046EAF3B6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HIPOCALÒRIC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5FE4FA78-9606-6C8C-E7B4-05B71E44CE6E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A6E948B-7B09-4D5D-64AE-DB5EA0C508FA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D875B58-61C9-D95F-3867-A653A460F22E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36886EE8-FC43-A537-A8D5-A787A6C7D098}"/>
              </a:ext>
            </a:extLst>
          </p:cNvPr>
          <p:cNvSpPr txBox="1"/>
          <p:nvPr/>
        </p:nvSpPr>
        <p:spPr>
          <a:xfrm>
            <a:off x="2030959" y="223483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892891FC-2A5F-2778-3804-D0F1754FB8BB}"/>
              </a:ext>
            </a:extLst>
          </p:cNvPr>
          <p:cNvSpPr txBox="1"/>
          <p:nvPr/>
        </p:nvSpPr>
        <p:spPr>
          <a:xfrm>
            <a:off x="439435" y="210577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ED07C7D6-D033-4590-DF97-ECBE31196007}"/>
              </a:ext>
            </a:extLst>
          </p:cNvPr>
          <p:cNvSpPr txBox="1"/>
          <p:nvPr/>
        </p:nvSpPr>
        <p:spPr>
          <a:xfrm>
            <a:off x="3589667" y="3233390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C6693E3C-DF88-D0F5-2B0B-6F62D8A2799E}"/>
              </a:ext>
            </a:extLst>
          </p:cNvPr>
          <p:cNvSpPr txBox="1"/>
          <p:nvPr/>
        </p:nvSpPr>
        <p:spPr>
          <a:xfrm>
            <a:off x="3596484" y="2291661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4DADA64-4805-185A-366A-B9BB0911DEF5}"/>
              </a:ext>
            </a:extLst>
          </p:cNvPr>
          <p:cNvSpPr/>
          <p:nvPr/>
        </p:nvSpPr>
        <p:spPr>
          <a:xfrm>
            <a:off x="3629942" y="1249401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50762789-65A7-E5E9-E91D-C45AA417DBC3}"/>
              </a:ext>
            </a:extLst>
          </p:cNvPr>
          <p:cNvSpPr txBox="1"/>
          <p:nvPr/>
        </p:nvSpPr>
        <p:spPr>
          <a:xfrm>
            <a:off x="6600628" y="1303727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FAD0273A-1B85-93C7-39F6-66FAD3D1F873}"/>
              </a:ext>
            </a:extLst>
          </p:cNvPr>
          <p:cNvSpPr txBox="1"/>
          <p:nvPr/>
        </p:nvSpPr>
        <p:spPr>
          <a:xfrm>
            <a:off x="2073084" y="1280099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F21F4B00-B842-B6DC-ECE9-99488C3A35A0}"/>
              </a:ext>
            </a:extLst>
          </p:cNvPr>
          <p:cNvSpPr txBox="1"/>
          <p:nvPr/>
        </p:nvSpPr>
        <p:spPr>
          <a:xfrm>
            <a:off x="2001797" y="3212776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D27FE995-715E-7446-AB63-3374278B71C3}"/>
              </a:ext>
            </a:extLst>
          </p:cNvPr>
          <p:cNvSpPr/>
          <p:nvPr/>
        </p:nvSpPr>
        <p:spPr>
          <a:xfrm>
            <a:off x="447370" y="323565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A9B62F62-BD17-6AAA-FD41-00317504B902}"/>
              </a:ext>
            </a:extLst>
          </p:cNvPr>
          <p:cNvSpPr/>
          <p:nvPr/>
        </p:nvSpPr>
        <p:spPr>
          <a:xfrm>
            <a:off x="5150436" y="2254586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Croquetes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d’olla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628E274C-9E24-9492-7062-2085C2B4FF19}"/>
              </a:ext>
            </a:extLst>
          </p:cNvPr>
          <p:cNvSpPr txBox="1"/>
          <p:nvPr/>
        </p:nvSpPr>
        <p:spPr>
          <a:xfrm>
            <a:off x="396353" y="1283585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F6A09F48-BF67-E680-325D-FD81984747B3}"/>
              </a:ext>
            </a:extLst>
          </p:cNvPr>
          <p:cNvSpPr txBox="1"/>
          <p:nvPr/>
        </p:nvSpPr>
        <p:spPr>
          <a:xfrm>
            <a:off x="6600628" y="3252945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4B9E9F54-2D5E-26B5-543A-C59FFFA75CD3}"/>
              </a:ext>
            </a:extLst>
          </p:cNvPr>
          <p:cNvSpPr txBox="1"/>
          <p:nvPr/>
        </p:nvSpPr>
        <p:spPr>
          <a:xfrm>
            <a:off x="5092578" y="1280099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3802D2C5-7A8C-A5C7-740F-02CD3C20130E}"/>
              </a:ext>
            </a:extLst>
          </p:cNvPr>
          <p:cNvSpPr txBox="1"/>
          <p:nvPr/>
        </p:nvSpPr>
        <p:spPr>
          <a:xfrm>
            <a:off x="6631985" y="4077871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C8B6F64-0E38-14B8-1DB6-E73C299E7693}"/>
              </a:ext>
            </a:extLst>
          </p:cNvPr>
          <p:cNvSpPr txBox="1"/>
          <p:nvPr/>
        </p:nvSpPr>
        <p:spPr>
          <a:xfrm>
            <a:off x="6637616" y="2228890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D200E17-F49D-1EA6-9FF7-A5E87D97AED1}"/>
              </a:ext>
            </a:extLst>
          </p:cNvPr>
          <p:cNvSpPr/>
          <p:nvPr/>
        </p:nvSpPr>
        <p:spPr>
          <a:xfrm>
            <a:off x="439435" y="4166072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66EB5D21-86DC-B3E5-D31F-9F6F87B5F86D}"/>
              </a:ext>
            </a:extLst>
          </p:cNvPr>
          <p:cNvSpPr txBox="1"/>
          <p:nvPr/>
        </p:nvSpPr>
        <p:spPr>
          <a:xfrm>
            <a:off x="2001797" y="4200982"/>
            <a:ext cx="1702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1B61ED1-9F09-62EA-7C17-B2AC1BF33938}"/>
              </a:ext>
            </a:extLst>
          </p:cNvPr>
          <p:cNvSpPr txBox="1"/>
          <p:nvPr/>
        </p:nvSpPr>
        <p:spPr>
          <a:xfrm>
            <a:off x="3519084" y="4117301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B55DF35-A8CA-E775-44FF-ABCFABA3AF2A}"/>
              </a:ext>
            </a:extLst>
          </p:cNvPr>
          <p:cNvSpPr txBox="1"/>
          <p:nvPr/>
        </p:nvSpPr>
        <p:spPr>
          <a:xfrm>
            <a:off x="5193123" y="4108822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6740B3-0773-7B25-1983-44991A08C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95C2A42-7F0F-4B89-42B2-131CEB76F590}"/>
              </a:ext>
            </a:extLst>
          </p:cNvPr>
          <p:cNvSpPr txBox="1"/>
          <p:nvPr/>
        </p:nvSpPr>
        <p:spPr>
          <a:xfrm>
            <a:off x="5097203" y="3103299"/>
            <a:ext cx="1696866" cy="789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62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D6D7E8-6A97-7A97-CB62-6C1675894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BC3FA581-0A7E-48E1-0AC8-535CB2110846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GLUTEN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4E56A3D3-A127-7F83-FD30-E8FB031458F5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F26595B-1B12-31A5-7523-FA068EC643CA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FBC4209-2C30-EC6C-269E-7BB6FECA7CA5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F7B0FCFB-D3D7-7AAB-D748-86DFF65ADA82}"/>
              </a:ext>
            </a:extLst>
          </p:cNvPr>
          <p:cNvSpPr txBox="1"/>
          <p:nvPr/>
        </p:nvSpPr>
        <p:spPr>
          <a:xfrm>
            <a:off x="2114187" y="226371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3A7DA877-4622-AD74-6515-F974E7A5047E}"/>
              </a:ext>
            </a:extLst>
          </p:cNvPr>
          <p:cNvSpPr txBox="1"/>
          <p:nvPr/>
        </p:nvSpPr>
        <p:spPr>
          <a:xfrm>
            <a:off x="522663" y="2134659"/>
            <a:ext cx="16052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s/gluten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07258A33-08D0-968D-8298-0307F7AD2697}"/>
              </a:ext>
            </a:extLst>
          </p:cNvPr>
          <p:cNvSpPr txBox="1"/>
          <p:nvPr/>
        </p:nvSpPr>
        <p:spPr>
          <a:xfrm>
            <a:off x="3594289" y="3220690"/>
            <a:ext cx="164137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s/gluten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3FC0143F-273D-170D-1345-207FAC70DF4A}"/>
              </a:ext>
            </a:extLst>
          </p:cNvPr>
          <p:cNvSpPr txBox="1"/>
          <p:nvPr/>
        </p:nvSpPr>
        <p:spPr>
          <a:xfrm>
            <a:off x="3679712" y="2320541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FEFF717-5A26-FFA0-2771-FF656824096F}"/>
              </a:ext>
            </a:extLst>
          </p:cNvPr>
          <p:cNvSpPr/>
          <p:nvPr/>
        </p:nvSpPr>
        <p:spPr>
          <a:xfrm>
            <a:off x="3596528" y="1327441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lvl="0" algn="ctr"/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E5BF0955-FD7F-1239-8999-2DD40CEE5F25}"/>
              </a:ext>
            </a:extLst>
          </p:cNvPr>
          <p:cNvSpPr txBox="1"/>
          <p:nvPr/>
        </p:nvSpPr>
        <p:spPr>
          <a:xfrm>
            <a:off x="6668881" y="1303200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F095EBE0-BFF3-EDA8-B482-6A8B02521E60}"/>
              </a:ext>
            </a:extLst>
          </p:cNvPr>
          <p:cNvSpPr txBox="1"/>
          <p:nvPr/>
        </p:nvSpPr>
        <p:spPr>
          <a:xfrm>
            <a:off x="2056838" y="1335400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s/gluten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4CF70B16-5466-1867-C170-96496E527031}"/>
              </a:ext>
            </a:extLst>
          </p:cNvPr>
          <p:cNvSpPr txBox="1"/>
          <p:nvPr/>
        </p:nvSpPr>
        <p:spPr>
          <a:xfrm>
            <a:off x="2050074" y="3210688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s/gluten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84407C32-5646-A9E2-458B-CABBB55A9BC9}"/>
              </a:ext>
            </a:extLst>
          </p:cNvPr>
          <p:cNvSpPr/>
          <p:nvPr/>
        </p:nvSpPr>
        <p:spPr>
          <a:xfrm>
            <a:off x="443916" y="335790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D562B8F8-6353-9141-C1C6-347CFF47774D}"/>
              </a:ext>
            </a:extLst>
          </p:cNvPr>
          <p:cNvSpPr/>
          <p:nvPr/>
        </p:nvSpPr>
        <p:spPr>
          <a:xfrm>
            <a:off x="5115037" y="2314996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C831289E-A489-E169-93A7-FD9E7CBF6B00}"/>
              </a:ext>
            </a:extLst>
          </p:cNvPr>
          <p:cNvSpPr txBox="1"/>
          <p:nvPr/>
        </p:nvSpPr>
        <p:spPr>
          <a:xfrm>
            <a:off x="341975" y="1266121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7CC00737-326E-A81A-B34A-40B05FEFB144}"/>
              </a:ext>
            </a:extLst>
          </p:cNvPr>
          <p:cNvSpPr txBox="1"/>
          <p:nvPr/>
        </p:nvSpPr>
        <p:spPr>
          <a:xfrm>
            <a:off x="6649986" y="3250789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B7D4A702-913D-77CC-150F-5C9D316C582B}"/>
              </a:ext>
            </a:extLst>
          </p:cNvPr>
          <p:cNvSpPr txBox="1"/>
          <p:nvPr/>
        </p:nvSpPr>
        <p:spPr>
          <a:xfrm>
            <a:off x="5126352" y="1289042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BB823D72-6D34-657C-6127-DDD243984BF2}"/>
              </a:ext>
            </a:extLst>
          </p:cNvPr>
          <p:cNvSpPr txBox="1"/>
          <p:nvPr/>
        </p:nvSpPr>
        <p:spPr>
          <a:xfrm>
            <a:off x="6647171" y="4043717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701DF7D-B69B-7C6A-23C1-C8DC3FDB6B30}"/>
              </a:ext>
            </a:extLst>
          </p:cNvPr>
          <p:cNvSpPr txBox="1"/>
          <p:nvPr/>
        </p:nvSpPr>
        <p:spPr>
          <a:xfrm>
            <a:off x="6693825" y="2235550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s/gluten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E07BCBB-44D9-0B1A-4CA3-558884EB08C4}"/>
              </a:ext>
            </a:extLst>
          </p:cNvPr>
          <p:cNvSpPr/>
          <p:nvPr/>
        </p:nvSpPr>
        <p:spPr>
          <a:xfrm>
            <a:off x="392992" y="4167162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859E247-B279-0CF6-CD85-8FBB9E5FE243}"/>
              </a:ext>
            </a:extLst>
          </p:cNvPr>
          <p:cNvSpPr txBox="1"/>
          <p:nvPr/>
        </p:nvSpPr>
        <p:spPr>
          <a:xfrm>
            <a:off x="1998981" y="4157162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s/gluten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51AE6EE-6109-F584-D4DF-F7371E8F85D0}"/>
              </a:ext>
            </a:extLst>
          </p:cNvPr>
          <p:cNvSpPr txBox="1"/>
          <p:nvPr/>
        </p:nvSpPr>
        <p:spPr>
          <a:xfrm>
            <a:off x="3516973" y="4148338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714EC0A-0761-E07B-610A-709A07D75F31}"/>
              </a:ext>
            </a:extLst>
          </p:cNvPr>
          <p:cNvSpPr txBox="1"/>
          <p:nvPr/>
        </p:nvSpPr>
        <p:spPr>
          <a:xfrm>
            <a:off x="5185161" y="4137301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 s/gluten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5C25574-6C8D-7624-6CFC-B5DE8A53FC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E9AF0FC-8DF4-957E-E15E-A5319C8C5A60}"/>
              </a:ext>
            </a:extLst>
          </p:cNvPr>
          <p:cNvSpPr txBox="1"/>
          <p:nvPr/>
        </p:nvSpPr>
        <p:spPr>
          <a:xfrm>
            <a:off x="5089467" y="2994690"/>
            <a:ext cx="1696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sense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gluten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sense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gluten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Postre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sense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al·lèrgens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131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F65479-EB7A-B00B-6950-93415E800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F7DE0B00-EECE-C953-B796-F25ED580D09B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OU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CCA6EDD1-AB5F-FFE4-49C6-A0D55D37135C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B8FCE48-C89D-9DC4-6DC3-BCCFD52374ED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47D7464-FE3A-FFA7-1246-208CA7B99EE2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F581FE87-9E75-A620-FA79-3EE80764908C}"/>
              </a:ext>
            </a:extLst>
          </p:cNvPr>
          <p:cNvSpPr txBox="1"/>
          <p:nvPr/>
        </p:nvSpPr>
        <p:spPr>
          <a:xfrm>
            <a:off x="2114187" y="223483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94519564-FA39-63CD-F589-CC8432C77F3D}"/>
              </a:ext>
            </a:extLst>
          </p:cNvPr>
          <p:cNvSpPr txBox="1"/>
          <p:nvPr/>
        </p:nvSpPr>
        <p:spPr>
          <a:xfrm>
            <a:off x="522663" y="210577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714907CB-FCBA-3B77-7BC0-2767BA1F5F63}"/>
              </a:ext>
            </a:extLst>
          </p:cNvPr>
          <p:cNvSpPr txBox="1"/>
          <p:nvPr/>
        </p:nvSpPr>
        <p:spPr>
          <a:xfrm>
            <a:off x="3650377" y="3260890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DB443053-B3D5-E586-C384-B9ACA14F1DEF}"/>
              </a:ext>
            </a:extLst>
          </p:cNvPr>
          <p:cNvSpPr txBox="1"/>
          <p:nvPr/>
        </p:nvSpPr>
        <p:spPr>
          <a:xfrm>
            <a:off x="3679712" y="2291661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1536AEC-EBD3-9A2F-9510-AB9542AB5EC9}"/>
              </a:ext>
            </a:extLst>
          </p:cNvPr>
          <p:cNvSpPr/>
          <p:nvPr/>
        </p:nvSpPr>
        <p:spPr>
          <a:xfrm>
            <a:off x="3650377" y="1329252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</a:rPr>
              <a:t>Gall </a:t>
            </a: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</a:rPr>
              <a:t>d’indi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</a:rPr>
              <a:t> al </a:t>
            </a: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E3CAE1D0-35F1-34D4-273B-E36C4875C2BA}"/>
              </a:ext>
            </a:extLst>
          </p:cNvPr>
          <p:cNvSpPr txBox="1"/>
          <p:nvPr/>
        </p:nvSpPr>
        <p:spPr>
          <a:xfrm>
            <a:off x="6600628" y="1363723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A3E1ED7A-2972-918A-7A9C-94F3C8428AB1}"/>
              </a:ext>
            </a:extLst>
          </p:cNvPr>
          <p:cNvSpPr txBox="1"/>
          <p:nvPr/>
        </p:nvSpPr>
        <p:spPr>
          <a:xfrm>
            <a:off x="2056838" y="1288813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1BC32CBE-A503-6197-CA44-F5709672BB29}"/>
              </a:ext>
            </a:extLst>
          </p:cNvPr>
          <p:cNvSpPr txBox="1"/>
          <p:nvPr/>
        </p:nvSpPr>
        <p:spPr>
          <a:xfrm>
            <a:off x="2068891" y="3330805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90C0BEA4-FB06-9C45-7032-7D8426FBDA6A}"/>
              </a:ext>
            </a:extLst>
          </p:cNvPr>
          <p:cNvSpPr/>
          <p:nvPr/>
        </p:nvSpPr>
        <p:spPr>
          <a:xfrm>
            <a:off x="443916" y="332902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DD289706-7E53-F8AB-6AFA-E6AD1D002350}"/>
              </a:ext>
            </a:extLst>
          </p:cNvPr>
          <p:cNvSpPr/>
          <p:nvPr/>
        </p:nvSpPr>
        <p:spPr>
          <a:xfrm>
            <a:off x="5107044" y="2326606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Estofat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de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gall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d’indi</a:t>
            </a:r>
            <a:endParaRPr lang="es-ES" sz="800" baseline="30000" dirty="0">
              <a:solidFill>
                <a:srgbClr val="FF0000"/>
              </a:solidFill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32C0E32E-B923-51A1-437B-12EFBD3B236B}"/>
              </a:ext>
            </a:extLst>
          </p:cNvPr>
          <p:cNvSpPr txBox="1"/>
          <p:nvPr/>
        </p:nvSpPr>
        <p:spPr>
          <a:xfrm>
            <a:off x="382591" y="1293142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cs typeface="Arial" charset="0"/>
              </a:rPr>
              <a:t>Salsitxes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 de </a:t>
            </a: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algn="ctr"/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AA476013-12EE-773B-A347-76B114BB2C1D}"/>
              </a:ext>
            </a:extLst>
          </p:cNvPr>
          <p:cNvSpPr txBox="1"/>
          <p:nvPr/>
        </p:nvSpPr>
        <p:spPr>
          <a:xfrm>
            <a:off x="6606259" y="3264320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9D1EA05E-55B6-AE1F-F0F7-4B981A62968A}"/>
              </a:ext>
            </a:extLst>
          </p:cNvPr>
          <p:cNvSpPr txBox="1"/>
          <p:nvPr/>
        </p:nvSpPr>
        <p:spPr>
          <a:xfrm>
            <a:off x="5162393" y="1311500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DE07E6FA-7B35-C51F-063D-FB7DC21505E8}"/>
              </a:ext>
            </a:extLst>
          </p:cNvPr>
          <p:cNvSpPr txBox="1"/>
          <p:nvPr/>
        </p:nvSpPr>
        <p:spPr>
          <a:xfrm>
            <a:off x="6687787" y="4067586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BE9607D-FA8D-9789-E6D2-A72C151910CB}"/>
              </a:ext>
            </a:extLst>
          </p:cNvPr>
          <p:cNvSpPr txBox="1"/>
          <p:nvPr/>
        </p:nvSpPr>
        <p:spPr>
          <a:xfrm>
            <a:off x="6668881" y="2255695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5421C3D-FE0E-BC81-09A1-33C39982EDCB}"/>
              </a:ext>
            </a:extLst>
          </p:cNvPr>
          <p:cNvSpPr/>
          <p:nvPr/>
        </p:nvSpPr>
        <p:spPr>
          <a:xfrm>
            <a:off x="433608" y="4180800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512FB17-EB36-F0E2-6CC0-4534ACDDEE36}"/>
              </a:ext>
            </a:extLst>
          </p:cNvPr>
          <p:cNvSpPr txBox="1"/>
          <p:nvPr/>
        </p:nvSpPr>
        <p:spPr>
          <a:xfrm>
            <a:off x="1998981" y="4211439"/>
            <a:ext cx="1702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2B45F77-A463-7E6B-6F8F-F02CC32BFECD}"/>
              </a:ext>
            </a:extLst>
          </p:cNvPr>
          <p:cNvSpPr txBox="1"/>
          <p:nvPr/>
        </p:nvSpPr>
        <p:spPr>
          <a:xfrm>
            <a:off x="3564354" y="4178009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461F1CC-2353-0C7E-43C4-67B53825FCB6}"/>
              </a:ext>
            </a:extLst>
          </p:cNvPr>
          <p:cNvSpPr txBox="1"/>
          <p:nvPr/>
        </p:nvSpPr>
        <p:spPr>
          <a:xfrm>
            <a:off x="5175491" y="4128766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3610BEA-947A-9278-05BC-51F823F05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4C885F5-C53E-DB1D-A6B9-E33B77DFB3C1}"/>
              </a:ext>
            </a:extLst>
          </p:cNvPr>
          <p:cNvSpPr txBox="1"/>
          <p:nvPr/>
        </p:nvSpPr>
        <p:spPr>
          <a:xfrm>
            <a:off x="5097203" y="3103299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sense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ou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sense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ou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Postre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sense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al·lèrgens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40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96A157-63EE-95DA-13E1-B1D7562A6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D11BBC4F-387B-E182-7677-87ACEB484CE6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PEIX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8D88F2D4-27CD-0EE3-72D7-96C6077A78C4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E8CAF24-F3DB-7D0E-3226-B295335719F4}"/>
              </a:ext>
            </a:extLst>
          </p:cNvPr>
          <p:cNvSpPr txBox="1"/>
          <p:nvPr/>
        </p:nvSpPr>
        <p:spPr>
          <a:xfrm>
            <a:off x="452515" y="526059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0A1AC94-D72D-EB57-BFE1-9AEA48FDF794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3E8E12AD-BB7E-14D2-705C-6D384F71CB0F}"/>
              </a:ext>
            </a:extLst>
          </p:cNvPr>
          <p:cNvSpPr txBox="1"/>
          <p:nvPr/>
        </p:nvSpPr>
        <p:spPr>
          <a:xfrm>
            <a:off x="2114187" y="226371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C9A26379-6587-C0B2-2D85-2246C8367F21}"/>
              </a:ext>
            </a:extLst>
          </p:cNvPr>
          <p:cNvSpPr txBox="1"/>
          <p:nvPr/>
        </p:nvSpPr>
        <p:spPr>
          <a:xfrm>
            <a:off x="522663" y="213465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</a:t>
            </a:r>
            <a:r>
              <a:rPr lang="es-ES" sz="8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vegetal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0CAAF251-9C42-DBC9-9C3A-3A56E32A8FF8}"/>
              </a:ext>
            </a:extLst>
          </p:cNvPr>
          <p:cNvSpPr txBox="1"/>
          <p:nvPr/>
        </p:nvSpPr>
        <p:spPr>
          <a:xfrm>
            <a:off x="3672895" y="3275582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616B16D5-25A8-9983-3644-111AFB96067D}"/>
              </a:ext>
            </a:extLst>
          </p:cNvPr>
          <p:cNvSpPr txBox="1"/>
          <p:nvPr/>
        </p:nvSpPr>
        <p:spPr>
          <a:xfrm>
            <a:off x="3679712" y="2320541"/>
            <a:ext cx="1627747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1D06869-E37E-158D-A34D-DC2560294DAE}"/>
              </a:ext>
            </a:extLst>
          </p:cNvPr>
          <p:cNvSpPr/>
          <p:nvPr/>
        </p:nvSpPr>
        <p:spPr>
          <a:xfrm>
            <a:off x="3575519" y="1348082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BFE33DD9-6E53-3FDC-A14D-17E711FB9FB0}"/>
              </a:ext>
            </a:extLst>
          </p:cNvPr>
          <p:cNvSpPr txBox="1"/>
          <p:nvPr/>
        </p:nvSpPr>
        <p:spPr>
          <a:xfrm>
            <a:off x="6668881" y="1328595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endParaRPr kumimoji="0" lang="es-ES" sz="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17F45AEB-4184-B871-AF16-D8FA62FEF69A}"/>
              </a:ext>
            </a:extLst>
          </p:cNvPr>
          <p:cNvSpPr txBox="1"/>
          <p:nvPr/>
        </p:nvSpPr>
        <p:spPr>
          <a:xfrm>
            <a:off x="2063989" y="1348081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F53AE084-75AF-1D41-6E09-A74D465902A4}"/>
              </a:ext>
            </a:extLst>
          </p:cNvPr>
          <p:cNvSpPr txBox="1"/>
          <p:nvPr/>
        </p:nvSpPr>
        <p:spPr>
          <a:xfrm>
            <a:off x="2050074" y="3230784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 la carbonara de xampinyons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1,3,7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14BB477F-87C0-6C86-F1C2-6422E62864EF}"/>
              </a:ext>
            </a:extLst>
          </p:cNvPr>
          <p:cNvSpPr/>
          <p:nvPr/>
        </p:nvSpPr>
        <p:spPr>
          <a:xfrm>
            <a:off x="443916" y="335790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346EA9CD-BC60-147F-EAF8-4D04C79268CC}"/>
              </a:ext>
            </a:extLst>
          </p:cNvPr>
          <p:cNvSpPr/>
          <p:nvPr/>
        </p:nvSpPr>
        <p:spPr>
          <a:xfrm>
            <a:off x="5110442" y="2324956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F38613DB-85F0-A7EB-31E7-C670D2F7CA62}"/>
              </a:ext>
            </a:extLst>
          </p:cNvPr>
          <p:cNvSpPr txBox="1"/>
          <p:nvPr/>
        </p:nvSpPr>
        <p:spPr>
          <a:xfrm>
            <a:off x="363685" y="1322668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lang="es-ES" sz="800" dirty="0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lang="es-ES" sz="800" dirty="0" err="1">
                <a:solidFill>
                  <a:srgbClr val="000000"/>
                </a:solidFill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1ABCF8A6-53D0-4F05-3F88-C512F6656F8B}"/>
              </a:ext>
            </a:extLst>
          </p:cNvPr>
          <p:cNvSpPr txBox="1"/>
          <p:nvPr/>
        </p:nvSpPr>
        <p:spPr>
          <a:xfrm>
            <a:off x="6606259" y="3253116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4144B2FC-DACC-B7C3-1389-4914F2C9D0FE}"/>
              </a:ext>
            </a:extLst>
          </p:cNvPr>
          <p:cNvSpPr txBox="1"/>
          <p:nvPr/>
        </p:nvSpPr>
        <p:spPr>
          <a:xfrm>
            <a:off x="5099493" y="1322668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7748B8EA-677E-2DA5-2DD3-575ED8389A4C}"/>
              </a:ext>
            </a:extLst>
          </p:cNvPr>
          <p:cNvSpPr txBox="1"/>
          <p:nvPr/>
        </p:nvSpPr>
        <p:spPr>
          <a:xfrm>
            <a:off x="6668880" y="4086679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B901FCE-28C6-FDED-341D-81ADD21A6D57}"/>
              </a:ext>
            </a:extLst>
          </p:cNvPr>
          <p:cNvSpPr txBox="1"/>
          <p:nvPr/>
        </p:nvSpPr>
        <p:spPr>
          <a:xfrm>
            <a:off x="6644040" y="2236504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AFB59CB-8B3A-5914-BFC8-60A5F80B83CF}"/>
              </a:ext>
            </a:extLst>
          </p:cNvPr>
          <p:cNvSpPr/>
          <p:nvPr/>
        </p:nvSpPr>
        <p:spPr>
          <a:xfrm>
            <a:off x="414702" y="4240412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C2A3506-FBD1-2ADF-2162-E139F7A9278F}"/>
              </a:ext>
            </a:extLst>
          </p:cNvPr>
          <p:cNvSpPr txBox="1"/>
          <p:nvPr/>
        </p:nvSpPr>
        <p:spPr>
          <a:xfrm>
            <a:off x="2021648" y="4240411"/>
            <a:ext cx="1702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B6441F6-C6DC-E387-4A19-7B69648DD08D}"/>
              </a:ext>
            </a:extLst>
          </p:cNvPr>
          <p:cNvSpPr txBox="1"/>
          <p:nvPr/>
        </p:nvSpPr>
        <p:spPr>
          <a:xfrm>
            <a:off x="3552811" y="4147287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lacti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7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3153EAF-AAF6-4440-35BE-08F8AAAAA339}"/>
              </a:ext>
            </a:extLst>
          </p:cNvPr>
          <p:cNvSpPr txBox="1"/>
          <p:nvPr/>
        </p:nvSpPr>
        <p:spPr>
          <a:xfrm>
            <a:off x="5202001" y="4166952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2EED8A1-AB6B-A480-3283-5F4BF2D9CC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FA12385-E45F-632A-6504-6A1A3EC2554C}"/>
              </a:ext>
            </a:extLst>
          </p:cNvPr>
          <p:cNvSpPr txBox="1"/>
          <p:nvPr/>
        </p:nvSpPr>
        <p:spPr>
          <a:xfrm>
            <a:off x="5097203" y="3103299"/>
            <a:ext cx="1696866" cy="789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1,3,7,6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Rosquilles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1,3,8,6,7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8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375737-E795-3280-60FA-2FFC10126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F3BDF3AB-EEB3-1F63-6A76-36A8C7A52371}"/>
              </a:ext>
            </a:extLst>
          </p:cNvPr>
          <p:cNvSpPr txBox="1"/>
          <p:nvPr/>
        </p:nvSpPr>
        <p:spPr>
          <a:xfrm>
            <a:off x="3348010" y="512220"/>
            <a:ext cx="3345815" cy="30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MENÚ </a:t>
            </a:r>
            <a:r>
              <a:rPr lang="es-ES" sz="1400" spc="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LACTOSA</a:t>
            </a:r>
            <a:endParaRPr kumimoji="0" lang="es-ES" sz="1400" b="0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CuadroTexto 3">
            <a:extLst>
              <a:ext uri="{FF2B5EF4-FFF2-40B4-BE49-F238E27FC236}">
                <a16:creationId xmlns:a16="http://schemas.microsoft.com/office/drawing/2014/main" id="{B0A05A50-25CC-D88A-619C-D2BE23F1B8BC}"/>
              </a:ext>
            </a:extLst>
          </p:cNvPr>
          <p:cNvSpPr txBox="1"/>
          <p:nvPr/>
        </p:nvSpPr>
        <p:spPr>
          <a:xfrm>
            <a:off x="1738709" y="97670"/>
            <a:ext cx="656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INSTITUT-ESCOLA ANTAVIANA</a:t>
            </a:r>
            <a:endParaRPr kumimoji="0" lang="ca-ES" sz="20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B4FB8B3B-B48A-881B-36AE-92E13DA7041A}"/>
              </a:ext>
            </a:extLst>
          </p:cNvPr>
          <p:cNvSpPr txBox="1"/>
          <p:nvPr/>
        </p:nvSpPr>
        <p:spPr>
          <a:xfrm>
            <a:off x="504401" y="5249259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59F0C6F-5EA5-9EB9-33BF-C3B5EC0A4C87}"/>
              </a:ext>
            </a:extLst>
          </p:cNvPr>
          <p:cNvSpPr txBox="1"/>
          <p:nvPr/>
        </p:nvSpPr>
        <p:spPr>
          <a:xfrm>
            <a:off x="2040596" y="5289475"/>
            <a:ext cx="16192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FESTA</a:t>
            </a:r>
            <a:endParaRPr kumimoji="0" lang="ca-ES" sz="15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48F1C36C-587A-01C5-5D22-39633CDB5BB4}"/>
              </a:ext>
            </a:extLst>
          </p:cNvPr>
          <p:cNvSpPr txBox="1"/>
          <p:nvPr/>
        </p:nvSpPr>
        <p:spPr>
          <a:xfrm>
            <a:off x="2030959" y="2234830"/>
            <a:ext cx="1592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porro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julivert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6D1CF5C3-E2E7-F57C-4C59-8184198B1790}"/>
              </a:ext>
            </a:extLst>
          </p:cNvPr>
          <p:cNvSpPr txBox="1"/>
          <p:nvPr/>
        </p:nvSpPr>
        <p:spPr>
          <a:xfrm>
            <a:off x="439435" y="2105779"/>
            <a:ext cx="1605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peix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1,4</a:t>
            </a:r>
            <a:endParaRPr kumimoji="0" lang="es-ES" sz="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carbassó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1121D591-4532-C345-521D-048D518593CF}"/>
              </a:ext>
            </a:extLst>
          </p:cNvPr>
          <p:cNvSpPr txBox="1"/>
          <p:nvPr/>
        </p:nvSpPr>
        <p:spPr>
          <a:xfrm>
            <a:off x="3623472" y="3237603"/>
            <a:ext cx="164137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Sopa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brou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d’au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pasta 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de patata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D46FD1B0-489F-0BA0-4791-C346C50A6DA8}"/>
              </a:ext>
            </a:extLst>
          </p:cNvPr>
          <p:cNvSpPr txBox="1"/>
          <p:nvPr/>
        </p:nvSpPr>
        <p:spPr>
          <a:xfrm>
            <a:off x="3596484" y="2291661"/>
            <a:ext cx="1627747" cy="94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 salsa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Helvetica" panose="020B0604020202020204" pitchFamily="34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sanfaina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lacti s/lactosa </a:t>
            </a: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BFB2CFE-3F37-3A55-375E-779107A49EC0}"/>
              </a:ext>
            </a:extLst>
          </p:cNvPr>
          <p:cNvSpPr/>
          <p:nvPr/>
        </p:nvSpPr>
        <p:spPr>
          <a:xfrm>
            <a:off x="3629942" y="1249401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Llenties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guisades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C180FE55-A855-D015-BFBF-2094B0665CC9}"/>
              </a:ext>
            </a:extLst>
          </p:cNvPr>
          <p:cNvSpPr txBox="1"/>
          <p:nvPr/>
        </p:nvSpPr>
        <p:spPr>
          <a:xfrm>
            <a:off x="6600628" y="1298234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Peix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fresc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s/mercat</a:t>
            </a:r>
            <a:r>
              <a:rPr kumimoji="0" lang="es-ES" sz="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espàrrecs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</p:txBody>
      </p:sp>
      <p:sp>
        <p:nvSpPr>
          <p:cNvPr id="236" name="CuadroTexto 235">
            <a:extLst>
              <a:ext uri="{FF2B5EF4-FFF2-40B4-BE49-F238E27FC236}">
                <a16:creationId xmlns:a16="http://schemas.microsoft.com/office/drawing/2014/main" id="{832A10EE-9C3E-3BAF-7951-BF86DEFC649E}"/>
              </a:ext>
            </a:extLst>
          </p:cNvPr>
          <p:cNvSpPr txBox="1"/>
          <p:nvPr/>
        </p:nvSpPr>
        <p:spPr>
          <a:xfrm>
            <a:off x="2092109" y="1317173"/>
            <a:ext cx="1586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Gall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186829DB-D842-59A8-FB05-54C1E86A302D}"/>
              </a:ext>
            </a:extLst>
          </p:cNvPr>
          <p:cNvSpPr txBox="1"/>
          <p:nvPr/>
        </p:nvSpPr>
        <p:spPr>
          <a:xfrm>
            <a:off x="2040400" y="3212776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Espirals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salsa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olives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BA4CF99C-B2E3-04D5-988E-B4753E18B97A}"/>
              </a:ext>
            </a:extLst>
          </p:cNvPr>
          <p:cNvSpPr/>
          <p:nvPr/>
        </p:nvSpPr>
        <p:spPr>
          <a:xfrm>
            <a:off x="360688" y="3329023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estofades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verdures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D86584AB-A831-E7CA-2F82-03DCEF2F199F}"/>
              </a:ext>
            </a:extLst>
          </p:cNvPr>
          <p:cNvSpPr/>
          <p:nvPr/>
        </p:nvSpPr>
        <p:spPr>
          <a:xfrm>
            <a:off x="5118949" y="2352551"/>
            <a:ext cx="1657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F96CE098-D953-EF04-80D5-413BB881411E}"/>
              </a:ext>
            </a:extLst>
          </p:cNvPr>
          <p:cNvSpPr txBox="1"/>
          <p:nvPr/>
        </p:nvSpPr>
        <p:spPr>
          <a:xfrm>
            <a:off x="389612" y="1272207"/>
            <a:ext cx="1759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>
                <a:latin typeface="Helvetica" pitchFamily="2" charset="0"/>
                <a:cs typeface="Helvetica" panose="020B0604020202020204" pitchFamily="34" charset="0"/>
              </a:rPr>
              <a:t>Crema de </a:t>
            </a:r>
            <a:r>
              <a:rPr lang="es-ES" sz="800" dirty="0" err="1">
                <a:latin typeface="Helvetica" pitchFamily="2" charset="0"/>
                <a:cs typeface="Helvetica" panose="020B0604020202020204" pitchFamily="34" charset="0"/>
              </a:rPr>
              <a:t>verdures</a:t>
            </a:r>
            <a:endParaRPr lang="es-ES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Salsitxes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vedella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id="{0C6F1D26-D635-F678-8F32-4B3FD066AA5B}"/>
              </a:ext>
            </a:extLst>
          </p:cNvPr>
          <p:cNvSpPr txBox="1"/>
          <p:nvPr/>
        </p:nvSpPr>
        <p:spPr>
          <a:xfrm>
            <a:off x="6693825" y="3329022"/>
            <a:ext cx="1696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Col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ecològica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2" name="CuadroTexto 161">
            <a:extLst>
              <a:ext uri="{FF2B5EF4-FFF2-40B4-BE49-F238E27FC236}">
                <a16:creationId xmlns:a16="http://schemas.microsoft.com/office/drawing/2014/main" id="{A90FCBDD-1578-A811-5282-0DB4413685E5}"/>
              </a:ext>
            </a:extLst>
          </p:cNvPr>
          <p:cNvSpPr txBox="1"/>
          <p:nvPr/>
        </p:nvSpPr>
        <p:spPr>
          <a:xfrm>
            <a:off x="5073534" y="1263738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Mongeta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patates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Contracuixa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pollastre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espècies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lacti s/lactosa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696F1455-DDB6-F267-B5AA-14D8B8FF76ED}"/>
              </a:ext>
            </a:extLst>
          </p:cNvPr>
          <p:cNvSpPr txBox="1"/>
          <p:nvPr/>
        </p:nvSpPr>
        <p:spPr>
          <a:xfrm>
            <a:off x="6663250" y="4034701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Crema de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carbassa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ecològica</a:t>
            </a:r>
            <a:endParaRPr kumimoji="0" lang="es-ES" sz="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gall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d’indi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verdures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DF05313-A934-2551-9702-04032897C1BD}"/>
              </a:ext>
            </a:extLst>
          </p:cNvPr>
          <p:cNvSpPr txBox="1"/>
          <p:nvPr/>
        </p:nvSpPr>
        <p:spPr>
          <a:xfrm>
            <a:off x="6668881" y="2257402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Macarrons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 salsa de tomàquet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Noteworthy Light" panose="02000400000000000000" pitchFamily="2" charset="77"/>
                <a:cs typeface="Helvetica" panose="020B0604020202020204" pitchFamily="34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Noteworthy Light" panose="02000400000000000000" pitchFamily="2" charset="77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7EE94AD-E128-091E-F00B-A8D42D65A8FA}"/>
              </a:ext>
            </a:extLst>
          </p:cNvPr>
          <p:cNvSpPr/>
          <p:nvPr/>
        </p:nvSpPr>
        <p:spPr>
          <a:xfrm>
            <a:off x="466588" y="4180800"/>
            <a:ext cx="1657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Crema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pastanaga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Pollastre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forn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llimona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moro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ca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fruita ecològica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1ED572F-55AF-7E23-47FB-3B8BA871DA03}"/>
              </a:ext>
            </a:extLst>
          </p:cNvPr>
          <p:cNvSpPr txBox="1"/>
          <p:nvPr/>
        </p:nvSpPr>
        <p:spPr>
          <a:xfrm>
            <a:off x="1998981" y="4221016"/>
            <a:ext cx="1702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Espaguetis amb tomàquet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1,3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Hamburguesa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vedella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al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forn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olives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3DCE35B-25D9-39A4-825F-E3E10553D0B0}"/>
              </a:ext>
            </a:extLst>
          </p:cNvPr>
          <p:cNvSpPr txBox="1"/>
          <p:nvPr/>
        </p:nvSpPr>
        <p:spPr>
          <a:xfrm>
            <a:off x="3562354" y="4079432"/>
            <a:ext cx="170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Arròs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3 delicies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(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blat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moro,pèsols,truita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)</a:t>
            </a:r>
            <a:endParaRPr kumimoji="0" lang="ca-ES" sz="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Filet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de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lluç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 en salsa verde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charset="0"/>
              </a:rPr>
              <a:t>4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pastanga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lacti s/lactosa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46AB5CE-E379-EB41-744A-20A3319707B3}"/>
              </a:ext>
            </a:extLst>
          </p:cNvPr>
          <p:cNvSpPr txBox="1"/>
          <p:nvPr/>
        </p:nvSpPr>
        <p:spPr>
          <a:xfrm>
            <a:off x="5173638" y="4088669"/>
            <a:ext cx="1520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Cigrons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estofats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amb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espinacs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Truita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de verdures</a:t>
            </a:r>
            <a:r>
              <a:rPr kumimoji="0" lang="es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3</a:t>
            </a:r>
            <a:endParaRPr kumimoji="0" lang="es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Enciam</a:t>
            </a:r>
            <a:r>
              <a:rPr kumimoji="0" lang="es-ES" sz="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</a:t>
            </a:r>
            <a:r>
              <a:rPr kumimoji="0" lang="es-ES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ecològic</a:t>
            </a: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</a:t>
            </a:r>
            <a:r>
              <a:rPr kumimoji="0" lang="es-E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tomàquet</a:t>
            </a:r>
            <a:endParaRPr kumimoji="0" lang="ca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Noteworthy Light" panose="02000400000000000000" pitchFamily="2" charset="77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Pa</a:t>
            </a:r>
            <a:r>
              <a:rPr kumimoji="0" lang="ca-ES" sz="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1</a:t>
            </a:r>
            <a:r>
              <a:rPr kumimoji="0" lang="ca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Noteworthy Light" panose="02000400000000000000" pitchFamily="2" charset="77"/>
                <a:cs typeface="Arial" charset="0"/>
              </a:rPr>
              <a:t> i fruita</a:t>
            </a:r>
            <a:endParaRPr kumimoji="0" lang="ca-ES" sz="8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444C97F-D63A-F88E-4282-130E70C920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73954" y="3788609"/>
            <a:ext cx="577018" cy="38467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68F1187-5645-2FA3-7774-C332E2A0EFC7}"/>
              </a:ext>
            </a:extLst>
          </p:cNvPr>
          <p:cNvSpPr txBox="1"/>
          <p:nvPr/>
        </p:nvSpPr>
        <p:spPr>
          <a:xfrm>
            <a:off x="5097203" y="3103299"/>
            <a:ext cx="1696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b="1" u="sng" dirty="0">
                <a:latin typeface="Helvetica" pitchFamily="2" charset="0"/>
                <a:ea typeface="Noteworthy Light" panose="02000400000000000000" pitchFamily="2" charset="77"/>
              </a:rPr>
              <a:t>JORNADA ANDALUSIA</a:t>
            </a: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Patates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chocos</a:t>
            </a:r>
            <a:r>
              <a:rPr lang="ca-ES" sz="7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 1,2,3,14</a:t>
            </a:r>
            <a:endParaRPr lang="es-ES" sz="7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Flamenquins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sense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lactosa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amb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tomàquet</a:t>
            </a:r>
            <a:r>
              <a:rPr lang="es-ES" sz="800" dirty="0">
                <a:latin typeface="Helvetica" pitchFamily="2" charset="0"/>
                <a:ea typeface="Noteworthy Light" panose="02000400000000000000" pitchFamily="2" charset="77"/>
              </a:rPr>
              <a:t> </a:t>
            </a:r>
            <a:r>
              <a:rPr lang="es-ES" sz="800" dirty="0" err="1">
                <a:latin typeface="Helvetica" pitchFamily="2" charset="0"/>
                <a:ea typeface="Noteworthy Light" panose="02000400000000000000" pitchFamily="2" charset="77"/>
              </a:rPr>
              <a:t>amanit</a:t>
            </a:r>
            <a:endParaRPr lang="es-ES" sz="800" dirty="0">
              <a:latin typeface="Helvetica" pitchFamily="2" charset="0"/>
              <a:ea typeface="Noteworthy Light" panose="02000400000000000000" pitchFamily="2" charset="77"/>
            </a:endParaRPr>
          </a:p>
          <a:p>
            <a:pPr algn="ctr"/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Pa</a:t>
            </a:r>
            <a:r>
              <a:rPr lang="ca-ES" sz="800" baseline="30000" dirty="0">
                <a:solidFill>
                  <a:srgbClr val="FF0000"/>
                </a:solidFill>
                <a:latin typeface="Helvetica" pitchFamily="2" charset="0"/>
                <a:ea typeface="Noteworthy Light" panose="02000400000000000000" pitchFamily="2" charset="77"/>
              </a:rPr>
              <a:t>1</a:t>
            </a:r>
            <a:r>
              <a:rPr lang="ca-ES" sz="800" dirty="0">
                <a:latin typeface="Helvetica" pitchFamily="2" charset="0"/>
                <a:ea typeface="Noteworthy Light" panose="02000400000000000000" pitchFamily="2" charset="77"/>
              </a:rPr>
              <a:t> i 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Postre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sense</a:t>
            </a:r>
            <a:r>
              <a:rPr lang="es-ES" sz="8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ES" sz="800" dirty="0" err="1">
                <a:latin typeface="Helvetica" panose="020B0604020202020204" pitchFamily="34" charset="0"/>
                <a:cs typeface="Helvetica" panose="020B0604020202020204" pitchFamily="34" charset="0"/>
              </a:rPr>
              <a:t>al·lèrgens</a:t>
            </a:r>
            <a:endParaRPr lang="ca-ES" sz="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08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3232</Words>
  <Application>Microsoft Office PowerPoint</Application>
  <PresentationFormat>A4 (210 x 297 mm)</PresentationFormat>
  <Paragraphs>775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Elsa Coronas Sepulveda</dc:creator>
  <cp:lastModifiedBy>core restauracio</cp:lastModifiedBy>
  <cp:revision>40</cp:revision>
  <dcterms:created xsi:type="dcterms:W3CDTF">2024-08-28T05:24:00Z</dcterms:created>
  <dcterms:modified xsi:type="dcterms:W3CDTF">2026-02-19T12:33:04Z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624CD6DA9F7645B09EDE22B83030C99F_12</vt:lpwstr>
  </property>
  <property fmtid="{D5CDD505-2E9C-101B-9397-08002B2CF9AE}" pid="3" name="KSOProductBuildVer">
    <vt:lpwstr>3082-12.2.0.19805</vt:lpwstr>
  </property>
</Properties>
</file>